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2" r:id="rId16"/>
    <p:sldId id="271" r:id="rId17"/>
    <p:sldId id="273" r:id="rId18"/>
    <p:sldId id="274" r:id="rId19"/>
    <p:sldId id="275" r:id="rId20"/>
    <p:sldId id="277" r:id="rId21"/>
    <p:sldId id="276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102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DC2DAC-AC21-445E-BEC4-84F108BF0968}" type="doc">
      <dgm:prSet loTypeId="urn:microsoft.com/office/officeart/2005/8/layout/architecture+Icon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10DAC17-9E95-4B04-9285-01071EFBA329}">
      <dgm:prSet phldrT="[Testo]"/>
      <dgm:spPr/>
      <dgm:t>
        <a:bodyPr/>
        <a:lstStyle/>
        <a:p>
          <a:r>
            <a:rPr lang="en-GB" noProof="0" dirty="0" smtClean="0"/>
            <a:t>Gazebo-Simulation/Quadrotor Controller</a:t>
          </a:r>
          <a:endParaRPr lang="en-GB" noProof="0" dirty="0"/>
        </a:p>
      </dgm:t>
    </dgm:pt>
    <dgm:pt modelId="{EE4A2506-466B-415C-A8CC-90B761E82592}" type="parTrans" cxnId="{548260F8-B145-4884-916E-D20E9A17A369}">
      <dgm:prSet/>
      <dgm:spPr/>
      <dgm:t>
        <a:bodyPr/>
        <a:lstStyle/>
        <a:p>
          <a:endParaRPr lang="en-GB"/>
        </a:p>
      </dgm:t>
    </dgm:pt>
    <dgm:pt modelId="{195003C0-61D4-4F5F-8FE7-1767C219BABE}" type="sibTrans" cxnId="{548260F8-B145-4884-916E-D20E9A17A369}">
      <dgm:prSet/>
      <dgm:spPr/>
      <dgm:t>
        <a:bodyPr/>
        <a:lstStyle/>
        <a:p>
          <a:endParaRPr lang="en-GB"/>
        </a:p>
      </dgm:t>
    </dgm:pt>
    <dgm:pt modelId="{369F3BBC-938E-409E-B55B-349A249AF4E1}">
      <dgm:prSet phldrT="[Testo]"/>
      <dgm:spPr/>
      <dgm:t>
        <a:bodyPr/>
        <a:lstStyle/>
        <a:p>
          <a:r>
            <a:rPr lang="en-GB" noProof="0" dirty="0" err="1" smtClean="0"/>
            <a:t>AR_Pose</a:t>
          </a:r>
          <a:endParaRPr lang="en-GB" noProof="0" dirty="0"/>
        </a:p>
      </dgm:t>
    </dgm:pt>
    <dgm:pt modelId="{84D3A6BB-3811-430B-BFBC-041BCCFA0024}" type="parTrans" cxnId="{BB347CA1-74CB-4942-BEC7-7F4C2113E57F}">
      <dgm:prSet/>
      <dgm:spPr/>
      <dgm:t>
        <a:bodyPr/>
        <a:lstStyle/>
        <a:p>
          <a:endParaRPr lang="en-GB"/>
        </a:p>
      </dgm:t>
    </dgm:pt>
    <dgm:pt modelId="{F52CB5D9-5F43-4A51-B8FB-FCD8C54F9286}" type="sibTrans" cxnId="{BB347CA1-74CB-4942-BEC7-7F4C2113E57F}">
      <dgm:prSet/>
      <dgm:spPr/>
      <dgm:t>
        <a:bodyPr/>
        <a:lstStyle/>
        <a:p>
          <a:endParaRPr lang="en-GB"/>
        </a:p>
      </dgm:t>
    </dgm:pt>
    <dgm:pt modelId="{A6222F58-14DE-4A1A-AB12-377CED2E6FCA}">
      <dgm:prSet phldrT="[Testo]"/>
      <dgm:spPr/>
      <dgm:t>
        <a:bodyPr/>
        <a:lstStyle/>
        <a:p>
          <a:r>
            <a:rPr lang="en-GB" noProof="0" dirty="0" smtClean="0"/>
            <a:t>LCM Server/Broker</a:t>
          </a:r>
          <a:endParaRPr lang="en-GB" noProof="0" dirty="0"/>
        </a:p>
      </dgm:t>
    </dgm:pt>
    <dgm:pt modelId="{FE7BFAC5-18E5-433F-A662-E76A5BB2F6D5}" type="parTrans" cxnId="{425557E4-6B6C-4DC9-B430-C0BFAFFA43B5}">
      <dgm:prSet/>
      <dgm:spPr/>
      <dgm:t>
        <a:bodyPr/>
        <a:lstStyle/>
        <a:p>
          <a:endParaRPr lang="en-GB"/>
        </a:p>
      </dgm:t>
    </dgm:pt>
    <dgm:pt modelId="{97F21DD7-0A53-4FC5-A268-3D58340E80AC}" type="sibTrans" cxnId="{425557E4-6B6C-4DC9-B430-C0BFAFFA43B5}">
      <dgm:prSet/>
      <dgm:spPr/>
      <dgm:t>
        <a:bodyPr/>
        <a:lstStyle/>
        <a:p>
          <a:endParaRPr lang="en-GB"/>
        </a:p>
      </dgm:t>
    </dgm:pt>
    <dgm:pt modelId="{6DDD4D91-C82D-494E-8605-70E1D0DE8CB6}">
      <dgm:prSet/>
      <dgm:spPr/>
      <dgm:t>
        <a:bodyPr/>
        <a:lstStyle/>
        <a:p>
          <a:r>
            <a:rPr lang="en-GB" noProof="0" dirty="0" smtClean="0"/>
            <a:t>Decision and Learning Module</a:t>
          </a:r>
          <a:endParaRPr lang="en-GB" noProof="0" dirty="0"/>
        </a:p>
      </dgm:t>
    </dgm:pt>
    <dgm:pt modelId="{7671B7E9-C748-4E99-B9F9-B830AE3151E8}" type="parTrans" cxnId="{53538091-ED30-4BB6-98B7-2AE3733D6008}">
      <dgm:prSet/>
      <dgm:spPr/>
      <dgm:t>
        <a:bodyPr/>
        <a:lstStyle/>
        <a:p>
          <a:endParaRPr lang="en-GB"/>
        </a:p>
      </dgm:t>
    </dgm:pt>
    <dgm:pt modelId="{EDC3948B-918F-4DE9-A75C-F0D163171952}" type="sibTrans" cxnId="{53538091-ED30-4BB6-98B7-2AE3733D6008}">
      <dgm:prSet/>
      <dgm:spPr/>
      <dgm:t>
        <a:bodyPr/>
        <a:lstStyle/>
        <a:p>
          <a:endParaRPr lang="en-GB"/>
        </a:p>
      </dgm:t>
    </dgm:pt>
    <dgm:pt modelId="{BB8F7684-67F2-482D-8B3A-0EE7B481E1BB}">
      <dgm:prSet/>
      <dgm:spPr/>
      <dgm:t>
        <a:bodyPr/>
        <a:lstStyle/>
        <a:p>
          <a:r>
            <a:rPr lang="en-GB" noProof="0" dirty="0" smtClean="0"/>
            <a:t>Android Application</a:t>
          </a:r>
          <a:endParaRPr lang="en-GB" noProof="0" dirty="0"/>
        </a:p>
      </dgm:t>
    </dgm:pt>
    <dgm:pt modelId="{C9BB884E-92E0-48EA-8BCC-C5F4AB03779E}" type="parTrans" cxnId="{AB821198-CB5A-472D-9B7E-8478548D6631}">
      <dgm:prSet/>
      <dgm:spPr/>
      <dgm:t>
        <a:bodyPr/>
        <a:lstStyle/>
        <a:p>
          <a:endParaRPr lang="en-GB"/>
        </a:p>
      </dgm:t>
    </dgm:pt>
    <dgm:pt modelId="{4092378C-7CE7-4826-8C4C-6A3D3A230078}" type="sibTrans" cxnId="{AB821198-CB5A-472D-9B7E-8478548D6631}">
      <dgm:prSet/>
      <dgm:spPr/>
      <dgm:t>
        <a:bodyPr/>
        <a:lstStyle/>
        <a:p>
          <a:endParaRPr lang="en-GB"/>
        </a:p>
      </dgm:t>
    </dgm:pt>
    <dgm:pt modelId="{6ECC61E3-F563-419E-9845-700AA8045D0E}">
      <dgm:prSet/>
      <dgm:spPr/>
      <dgm:t>
        <a:bodyPr/>
        <a:lstStyle/>
        <a:p>
          <a:r>
            <a:rPr lang="en-GB" noProof="0" dirty="0" err="1" smtClean="0"/>
            <a:t>ARToolkit</a:t>
          </a:r>
          <a:endParaRPr lang="en-GB" noProof="0" dirty="0"/>
        </a:p>
      </dgm:t>
    </dgm:pt>
    <dgm:pt modelId="{9B81DE1E-1DCF-4442-86F5-55EF52066BDB}" type="parTrans" cxnId="{ECF95806-123B-4A63-AFC3-F89333B8BF25}">
      <dgm:prSet/>
      <dgm:spPr/>
      <dgm:t>
        <a:bodyPr/>
        <a:lstStyle/>
        <a:p>
          <a:endParaRPr lang="en-GB"/>
        </a:p>
      </dgm:t>
    </dgm:pt>
    <dgm:pt modelId="{F494BE43-2ED8-4186-AB51-F7A052489B28}" type="sibTrans" cxnId="{ECF95806-123B-4A63-AFC3-F89333B8BF25}">
      <dgm:prSet/>
      <dgm:spPr/>
      <dgm:t>
        <a:bodyPr/>
        <a:lstStyle/>
        <a:p>
          <a:endParaRPr lang="en-GB"/>
        </a:p>
      </dgm:t>
    </dgm:pt>
    <dgm:pt modelId="{1A0E504E-78C4-4602-9356-EEC9B00CC516}" type="pres">
      <dgm:prSet presAssocID="{D3DC2DAC-AC21-445E-BEC4-84F108BF0968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GB"/>
        </a:p>
      </dgm:t>
    </dgm:pt>
    <dgm:pt modelId="{4DC6E768-C874-466C-B80E-00D9276C3082}" type="pres">
      <dgm:prSet presAssocID="{810DAC17-9E95-4B04-9285-01071EFBA329}" presName="vertOne" presStyleCnt="0"/>
      <dgm:spPr/>
    </dgm:pt>
    <dgm:pt modelId="{E436501E-E92A-4F5B-A84D-8114C35F339D}" type="pres">
      <dgm:prSet presAssocID="{810DAC17-9E95-4B04-9285-01071EFBA329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88052D55-2080-4F95-BA00-8F70DB9A1BB4}" type="pres">
      <dgm:prSet presAssocID="{810DAC17-9E95-4B04-9285-01071EFBA329}" presName="parTransOne" presStyleCnt="0"/>
      <dgm:spPr/>
    </dgm:pt>
    <dgm:pt modelId="{A737AAEA-5D63-40DC-948C-B68C7D547A13}" type="pres">
      <dgm:prSet presAssocID="{810DAC17-9E95-4B04-9285-01071EFBA329}" presName="horzOne" presStyleCnt="0"/>
      <dgm:spPr/>
    </dgm:pt>
    <dgm:pt modelId="{B45F5BAF-E927-4790-A153-9433D8A85C35}" type="pres">
      <dgm:prSet presAssocID="{369F3BBC-938E-409E-B55B-349A249AF4E1}" presName="vertTwo" presStyleCnt="0"/>
      <dgm:spPr/>
    </dgm:pt>
    <dgm:pt modelId="{51FDD085-C3A6-4A61-B230-00338808C67B}" type="pres">
      <dgm:prSet presAssocID="{369F3BBC-938E-409E-B55B-349A249AF4E1}" presName="txTwo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928F4C4C-DBAA-46C1-ABA9-CAF8EB6E2AD4}" type="pres">
      <dgm:prSet presAssocID="{369F3BBC-938E-409E-B55B-349A249AF4E1}" presName="parTransTwo" presStyleCnt="0"/>
      <dgm:spPr/>
    </dgm:pt>
    <dgm:pt modelId="{9CAC2C0F-B384-4CD5-86AA-5BA04B288807}" type="pres">
      <dgm:prSet presAssocID="{369F3BBC-938E-409E-B55B-349A249AF4E1}" presName="horzTwo" presStyleCnt="0"/>
      <dgm:spPr/>
    </dgm:pt>
    <dgm:pt modelId="{BF5F6D87-946D-4E27-B8A7-DC851BE5DA72}" type="pres">
      <dgm:prSet presAssocID="{6ECC61E3-F563-419E-9845-700AA8045D0E}" presName="vertThree" presStyleCnt="0"/>
      <dgm:spPr/>
    </dgm:pt>
    <dgm:pt modelId="{4BCDBC41-2078-4706-A067-D34BBC5D516A}" type="pres">
      <dgm:prSet presAssocID="{6ECC61E3-F563-419E-9845-700AA8045D0E}" presName="txThree" presStyleLbl="node3" presStyleIdx="0" presStyleCnt="3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BD124EFA-CD91-4BA4-97D7-B2CC4E7CF9CA}" type="pres">
      <dgm:prSet presAssocID="{6ECC61E3-F563-419E-9845-700AA8045D0E}" presName="horzThree" presStyleCnt="0"/>
      <dgm:spPr/>
    </dgm:pt>
    <dgm:pt modelId="{356941E0-174C-4E85-BF3B-F0CB29935A60}" type="pres">
      <dgm:prSet presAssocID="{F52CB5D9-5F43-4A51-B8FB-FCD8C54F9286}" presName="sibSpaceTwo" presStyleCnt="0"/>
      <dgm:spPr/>
    </dgm:pt>
    <dgm:pt modelId="{55F6BA3A-8FD7-42C2-B995-A36DDE7CD08B}" type="pres">
      <dgm:prSet presAssocID="{A6222F58-14DE-4A1A-AB12-377CED2E6FCA}" presName="vertTwo" presStyleCnt="0"/>
      <dgm:spPr/>
    </dgm:pt>
    <dgm:pt modelId="{D8A54EC6-DB7C-4ADB-84FC-9D51D507B1C8}" type="pres">
      <dgm:prSet presAssocID="{A6222F58-14DE-4A1A-AB12-377CED2E6FCA}" presName="txTwo" presStyleLbl="node2" presStyleIdx="1" presStyleCnt="2" custLinFactNeighborX="15" custLinFactNeighborY="-22252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D1DC601E-0CBA-48FD-A2E5-6FD47D641761}" type="pres">
      <dgm:prSet presAssocID="{A6222F58-14DE-4A1A-AB12-377CED2E6FCA}" presName="parTransTwo" presStyleCnt="0"/>
      <dgm:spPr/>
    </dgm:pt>
    <dgm:pt modelId="{0518B192-4E92-498E-B653-65332E76682B}" type="pres">
      <dgm:prSet presAssocID="{A6222F58-14DE-4A1A-AB12-377CED2E6FCA}" presName="horzTwo" presStyleCnt="0"/>
      <dgm:spPr/>
    </dgm:pt>
    <dgm:pt modelId="{7D1EDCE3-0C16-4169-8B98-06E22E40E2C9}" type="pres">
      <dgm:prSet presAssocID="{6DDD4D91-C82D-494E-8605-70E1D0DE8CB6}" presName="vertThree" presStyleCnt="0"/>
      <dgm:spPr/>
    </dgm:pt>
    <dgm:pt modelId="{807DB209-53E2-4E03-B49F-24F357B0D892}" type="pres">
      <dgm:prSet presAssocID="{6DDD4D91-C82D-494E-8605-70E1D0DE8CB6}" presName="txThree" presStyleLbl="node3" presStyleIdx="1" presStyleCnt="3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8DC6653A-EF00-4251-9FD5-1A87E03CDA4F}" type="pres">
      <dgm:prSet presAssocID="{6DDD4D91-C82D-494E-8605-70E1D0DE8CB6}" presName="horzThree" presStyleCnt="0"/>
      <dgm:spPr/>
    </dgm:pt>
    <dgm:pt modelId="{FBFF9745-B746-4A22-A3D8-11C20AA51A06}" type="pres">
      <dgm:prSet presAssocID="{EDC3948B-918F-4DE9-A75C-F0D163171952}" presName="sibSpaceThree" presStyleCnt="0"/>
      <dgm:spPr/>
    </dgm:pt>
    <dgm:pt modelId="{95C1FF2C-F3BB-4ABA-AA3D-527F7E75D3D9}" type="pres">
      <dgm:prSet presAssocID="{BB8F7684-67F2-482D-8B3A-0EE7B481E1BB}" presName="vertThree" presStyleCnt="0"/>
      <dgm:spPr/>
    </dgm:pt>
    <dgm:pt modelId="{88C346E4-20F6-4BB9-8BC4-A5C2BEABE4B8}" type="pres">
      <dgm:prSet presAssocID="{BB8F7684-67F2-482D-8B3A-0EE7B481E1BB}" presName="txThree" presStyleLbl="node3" presStyleIdx="2" presStyleCnt="3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67221F1D-17A3-4B45-AD56-E8AFE1B18770}" type="pres">
      <dgm:prSet presAssocID="{BB8F7684-67F2-482D-8B3A-0EE7B481E1BB}" presName="horzThree" presStyleCnt="0"/>
      <dgm:spPr/>
    </dgm:pt>
  </dgm:ptLst>
  <dgm:cxnLst>
    <dgm:cxn modelId="{5312FCC1-2790-488D-B605-695E7705CC84}" type="presOf" srcId="{6ECC61E3-F563-419E-9845-700AA8045D0E}" destId="{4BCDBC41-2078-4706-A067-D34BBC5D516A}" srcOrd="0" destOrd="0" presId="urn:microsoft.com/office/officeart/2005/8/layout/architecture+Icon"/>
    <dgm:cxn modelId="{AB821198-CB5A-472D-9B7E-8478548D6631}" srcId="{A6222F58-14DE-4A1A-AB12-377CED2E6FCA}" destId="{BB8F7684-67F2-482D-8B3A-0EE7B481E1BB}" srcOrd="1" destOrd="0" parTransId="{C9BB884E-92E0-48EA-8BCC-C5F4AB03779E}" sibTransId="{4092378C-7CE7-4826-8C4C-6A3D3A230078}"/>
    <dgm:cxn modelId="{BB347CA1-74CB-4942-BEC7-7F4C2113E57F}" srcId="{810DAC17-9E95-4B04-9285-01071EFBA329}" destId="{369F3BBC-938E-409E-B55B-349A249AF4E1}" srcOrd="0" destOrd="0" parTransId="{84D3A6BB-3811-430B-BFBC-041BCCFA0024}" sibTransId="{F52CB5D9-5F43-4A51-B8FB-FCD8C54F9286}"/>
    <dgm:cxn modelId="{BE3E80F0-75AF-4EDD-8C9B-0630805B6D9E}" type="presOf" srcId="{BB8F7684-67F2-482D-8B3A-0EE7B481E1BB}" destId="{88C346E4-20F6-4BB9-8BC4-A5C2BEABE4B8}" srcOrd="0" destOrd="0" presId="urn:microsoft.com/office/officeart/2005/8/layout/architecture+Icon"/>
    <dgm:cxn modelId="{9A8380C3-2322-454A-9669-71DF032D014D}" type="presOf" srcId="{6DDD4D91-C82D-494E-8605-70E1D0DE8CB6}" destId="{807DB209-53E2-4E03-B49F-24F357B0D892}" srcOrd="0" destOrd="0" presId="urn:microsoft.com/office/officeart/2005/8/layout/architecture+Icon"/>
    <dgm:cxn modelId="{96C514A1-8AF4-4E92-BF4A-A9D88769B8B6}" type="presOf" srcId="{369F3BBC-938E-409E-B55B-349A249AF4E1}" destId="{51FDD085-C3A6-4A61-B230-00338808C67B}" srcOrd="0" destOrd="0" presId="urn:microsoft.com/office/officeart/2005/8/layout/architecture+Icon"/>
    <dgm:cxn modelId="{3ED24E7B-3784-4A96-9DA6-F22DC371A1B6}" type="presOf" srcId="{D3DC2DAC-AC21-445E-BEC4-84F108BF0968}" destId="{1A0E504E-78C4-4602-9356-EEC9B00CC516}" srcOrd="0" destOrd="0" presId="urn:microsoft.com/office/officeart/2005/8/layout/architecture+Icon"/>
    <dgm:cxn modelId="{ECF95806-123B-4A63-AFC3-F89333B8BF25}" srcId="{369F3BBC-938E-409E-B55B-349A249AF4E1}" destId="{6ECC61E3-F563-419E-9845-700AA8045D0E}" srcOrd="0" destOrd="0" parTransId="{9B81DE1E-1DCF-4442-86F5-55EF52066BDB}" sibTransId="{F494BE43-2ED8-4186-AB51-F7A052489B28}"/>
    <dgm:cxn modelId="{53538091-ED30-4BB6-98B7-2AE3733D6008}" srcId="{A6222F58-14DE-4A1A-AB12-377CED2E6FCA}" destId="{6DDD4D91-C82D-494E-8605-70E1D0DE8CB6}" srcOrd="0" destOrd="0" parTransId="{7671B7E9-C748-4E99-B9F9-B830AE3151E8}" sibTransId="{EDC3948B-918F-4DE9-A75C-F0D163171952}"/>
    <dgm:cxn modelId="{030733D7-602F-4D16-BCDA-F912294935D6}" type="presOf" srcId="{A6222F58-14DE-4A1A-AB12-377CED2E6FCA}" destId="{D8A54EC6-DB7C-4ADB-84FC-9D51D507B1C8}" srcOrd="0" destOrd="0" presId="urn:microsoft.com/office/officeart/2005/8/layout/architecture+Icon"/>
    <dgm:cxn modelId="{548260F8-B145-4884-916E-D20E9A17A369}" srcId="{D3DC2DAC-AC21-445E-BEC4-84F108BF0968}" destId="{810DAC17-9E95-4B04-9285-01071EFBA329}" srcOrd="0" destOrd="0" parTransId="{EE4A2506-466B-415C-A8CC-90B761E82592}" sibTransId="{195003C0-61D4-4F5F-8FE7-1767C219BABE}"/>
    <dgm:cxn modelId="{47F38E57-49B7-4EFF-8E7E-DBD9EC43A54B}" type="presOf" srcId="{810DAC17-9E95-4B04-9285-01071EFBA329}" destId="{E436501E-E92A-4F5B-A84D-8114C35F339D}" srcOrd="0" destOrd="0" presId="urn:microsoft.com/office/officeart/2005/8/layout/architecture+Icon"/>
    <dgm:cxn modelId="{425557E4-6B6C-4DC9-B430-C0BFAFFA43B5}" srcId="{810DAC17-9E95-4B04-9285-01071EFBA329}" destId="{A6222F58-14DE-4A1A-AB12-377CED2E6FCA}" srcOrd="1" destOrd="0" parTransId="{FE7BFAC5-18E5-433F-A662-E76A5BB2F6D5}" sibTransId="{97F21DD7-0A53-4FC5-A268-3D58340E80AC}"/>
    <dgm:cxn modelId="{2F2EA669-4955-4890-B45C-A2CE41222B86}" type="presParOf" srcId="{1A0E504E-78C4-4602-9356-EEC9B00CC516}" destId="{4DC6E768-C874-466C-B80E-00D9276C3082}" srcOrd="0" destOrd="0" presId="urn:microsoft.com/office/officeart/2005/8/layout/architecture+Icon"/>
    <dgm:cxn modelId="{B89C0BF7-38F2-4255-87C4-7F708F4CD1C8}" type="presParOf" srcId="{4DC6E768-C874-466C-B80E-00D9276C3082}" destId="{E436501E-E92A-4F5B-A84D-8114C35F339D}" srcOrd="0" destOrd="0" presId="urn:microsoft.com/office/officeart/2005/8/layout/architecture+Icon"/>
    <dgm:cxn modelId="{555D0652-9C6F-4993-ABB8-1BAB4C3207BA}" type="presParOf" srcId="{4DC6E768-C874-466C-B80E-00D9276C3082}" destId="{88052D55-2080-4F95-BA00-8F70DB9A1BB4}" srcOrd="1" destOrd="0" presId="urn:microsoft.com/office/officeart/2005/8/layout/architecture+Icon"/>
    <dgm:cxn modelId="{6B0A4BF2-48AC-4340-AF56-B6D35CA084E3}" type="presParOf" srcId="{4DC6E768-C874-466C-B80E-00D9276C3082}" destId="{A737AAEA-5D63-40DC-948C-B68C7D547A13}" srcOrd="2" destOrd="0" presId="urn:microsoft.com/office/officeart/2005/8/layout/architecture+Icon"/>
    <dgm:cxn modelId="{E1AF6F97-D4FF-48E6-8A69-0E2CBF6E4253}" type="presParOf" srcId="{A737AAEA-5D63-40DC-948C-B68C7D547A13}" destId="{B45F5BAF-E927-4790-A153-9433D8A85C35}" srcOrd="0" destOrd="0" presId="urn:microsoft.com/office/officeart/2005/8/layout/architecture+Icon"/>
    <dgm:cxn modelId="{AD7B1E08-0615-4A6D-B8AC-8CF951EDAB4F}" type="presParOf" srcId="{B45F5BAF-E927-4790-A153-9433D8A85C35}" destId="{51FDD085-C3A6-4A61-B230-00338808C67B}" srcOrd="0" destOrd="0" presId="urn:microsoft.com/office/officeart/2005/8/layout/architecture+Icon"/>
    <dgm:cxn modelId="{79A5CC8E-6DA0-41D4-927A-5D2F472C7E14}" type="presParOf" srcId="{B45F5BAF-E927-4790-A153-9433D8A85C35}" destId="{928F4C4C-DBAA-46C1-ABA9-CAF8EB6E2AD4}" srcOrd="1" destOrd="0" presId="urn:microsoft.com/office/officeart/2005/8/layout/architecture+Icon"/>
    <dgm:cxn modelId="{89B63076-AF18-4CDC-9D10-D23A25176392}" type="presParOf" srcId="{B45F5BAF-E927-4790-A153-9433D8A85C35}" destId="{9CAC2C0F-B384-4CD5-86AA-5BA04B288807}" srcOrd="2" destOrd="0" presId="urn:microsoft.com/office/officeart/2005/8/layout/architecture+Icon"/>
    <dgm:cxn modelId="{EF80920E-04DA-4609-A481-16A6A2359065}" type="presParOf" srcId="{9CAC2C0F-B384-4CD5-86AA-5BA04B288807}" destId="{BF5F6D87-946D-4E27-B8A7-DC851BE5DA72}" srcOrd="0" destOrd="0" presId="urn:microsoft.com/office/officeart/2005/8/layout/architecture+Icon"/>
    <dgm:cxn modelId="{C38CC855-BB13-4C80-8D7B-332D31D714E0}" type="presParOf" srcId="{BF5F6D87-946D-4E27-B8A7-DC851BE5DA72}" destId="{4BCDBC41-2078-4706-A067-D34BBC5D516A}" srcOrd="0" destOrd="0" presId="urn:microsoft.com/office/officeart/2005/8/layout/architecture+Icon"/>
    <dgm:cxn modelId="{C8EE2295-AB6C-47DD-8A1B-634EA232D80C}" type="presParOf" srcId="{BF5F6D87-946D-4E27-B8A7-DC851BE5DA72}" destId="{BD124EFA-CD91-4BA4-97D7-B2CC4E7CF9CA}" srcOrd="1" destOrd="0" presId="urn:microsoft.com/office/officeart/2005/8/layout/architecture+Icon"/>
    <dgm:cxn modelId="{AA7F19CF-5950-45BB-B2E0-4926DA34FBCE}" type="presParOf" srcId="{A737AAEA-5D63-40DC-948C-B68C7D547A13}" destId="{356941E0-174C-4E85-BF3B-F0CB29935A60}" srcOrd="1" destOrd="0" presId="urn:microsoft.com/office/officeart/2005/8/layout/architecture+Icon"/>
    <dgm:cxn modelId="{04D95517-3A50-4891-ACCC-A724DA7B3B6D}" type="presParOf" srcId="{A737AAEA-5D63-40DC-948C-B68C7D547A13}" destId="{55F6BA3A-8FD7-42C2-B995-A36DDE7CD08B}" srcOrd="2" destOrd="0" presId="urn:microsoft.com/office/officeart/2005/8/layout/architecture+Icon"/>
    <dgm:cxn modelId="{E8AF8F8C-65AD-4934-8B03-1CBCC3464AD2}" type="presParOf" srcId="{55F6BA3A-8FD7-42C2-B995-A36DDE7CD08B}" destId="{D8A54EC6-DB7C-4ADB-84FC-9D51D507B1C8}" srcOrd="0" destOrd="0" presId="urn:microsoft.com/office/officeart/2005/8/layout/architecture+Icon"/>
    <dgm:cxn modelId="{FA6B9094-1F93-4EFC-80AF-7BB374285429}" type="presParOf" srcId="{55F6BA3A-8FD7-42C2-B995-A36DDE7CD08B}" destId="{D1DC601E-0CBA-48FD-A2E5-6FD47D641761}" srcOrd="1" destOrd="0" presId="urn:microsoft.com/office/officeart/2005/8/layout/architecture+Icon"/>
    <dgm:cxn modelId="{5AD8C9BA-DC6B-4A4F-BE78-DE4344F93271}" type="presParOf" srcId="{55F6BA3A-8FD7-42C2-B995-A36DDE7CD08B}" destId="{0518B192-4E92-498E-B653-65332E76682B}" srcOrd="2" destOrd="0" presId="urn:microsoft.com/office/officeart/2005/8/layout/architecture+Icon"/>
    <dgm:cxn modelId="{505933B4-5EA4-4E2A-9AC9-9FA95F151587}" type="presParOf" srcId="{0518B192-4E92-498E-B653-65332E76682B}" destId="{7D1EDCE3-0C16-4169-8B98-06E22E40E2C9}" srcOrd="0" destOrd="0" presId="urn:microsoft.com/office/officeart/2005/8/layout/architecture+Icon"/>
    <dgm:cxn modelId="{D04DE447-AE92-44FF-8AEE-BFC70CC27905}" type="presParOf" srcId="{7D1EDCE3-0C16-4169-8B98-06E22E40E2C9}" destId="{807DB209-53E2-4E03-B49F-24F357B0D892}" srcOrd="0" destOrd="0" presId="urn:microsoft.com/office/officeart/2005/8/layout/architecture+Icon"/>
    <dgm:cxn modelId="{C75DED56-FF5C-45E2-AADA-F0F144FF43D9}" type="presParOf" srcId="{7D1EDCE3-0C16-4169-8B98-06E22E40E2C9}" destId="{8DC6653A-EF00-4251-9FD5-1A87E03CDA4F}" srcOrd="1" destOrd="0" presId="urn:microsoft.com/office/officeart/2005/8/layout/architecture+Icon"/>
    <dgm:cxn modelId="{FD32364D-76B4-4202-8D48-4783A013A29B}" type="presParOf" srcId="{0518B192-4E92-498E-B653-65332E76682B}" destId="{FBFF9745-B746-4A22-A3D8-11C20AA51A06}" srcOrd="1" destOrd="0" presId="urn:microsoft.com/office/officeart/2005/8/layout/architecture+Icon"/>
    <dgm:cxn modelId="{555BB868-7B38-465E-8ACA-79F1EC3BA23C}" type="presParOf" srcId="{0518B192-4E92-498E-B653-65332E76682B}" destId="{95C1FF2C-F3BB-4ABA-AA3D-527F7E75D3D9}" srcOrd="2" destOrd="0" presId="urn:microsoft.com/office/officeart/2005/8/layout/architecture+Icon"/>
    <dgm:cxn modelId="{1CD6BE66-F9A4-4235-9050-6B647EF41EFD}" type="presParOf" srcId="{95C1FF2C-F3BB-4ABA-AA3D-527F7E75D3D9}" destId="{88C346E4-20F6-4BB9-8BC4-A5C2BEABE4B8}" srcOrd="0" destOrd="0" presId="urn:microsoft.com/office/officeart/2005/8/layout/architecture+Icon"/>
    <dgm:cxn modelId="{E78F077A-8A5C-45D6-909B-8612E4F419EE}" type="presParOf" srcId="{95C1FF2C-F3BB-4ABA-AA3D-527F7E75D3D9}" destId="{67221F1D-17A3-4B45-AD56-E8AFE1B18770}" srcOrd="1" destOrd="0" presId="urn:microsoft.com/office/officeart/2005/8/layout/architecture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43694C-287A-4709-B255-9FF4BF3CAAE2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2CF190C-23A4-4992-91C4-441DB768A716}">
      <dgm:prSet phldrT="[Testo]"/>
      <dgm:spPr/>
      <dgm:t>
        <a:bodyPr/>
        <a:lstStyle/>
        <a:p>
          <a:r>
            <a:rPr lang="en-GB" dirty="0" smtClean="0"/>
            <a:t>Search for the given tag in the camera image</a:t>
          </a:r>
          <a:endParaRPr lang="en-GB" dirty="0"/>
        </a:p>
      </dgm:t>
    </dgm:pt>
    <dgm:pt modelId="{323677B6-5871-46E6-851E-395205C46355}" type="parTrans" cxnId="{F719F84B-9AB6-4E3B-9414-BC77798AC9DA}">
      <dgm:prSet/>
      <dgm:spPr/>
      <dgm:t>
        <a:bodyPr/>
        <a:lstStyle/>
        <a:p>
          <a:endParaRPr lang="en-GB"/>
        </a:p>
      </dgm:t>
    </dgm:pt>
    <dgm:pt modelId="{AC8E22B7-9AD7-42AC-BA7F-E135B1775CA9}" type="sibTrans" cxnId="{F719F84B-9AB6-4E3B-9414-BC77798AC9DA}">
      <dgm:prSet/>
      <dgm:spPr/>
      <dgm:t>
        <a:bodyPr/>
        <a:lstStyle/>
        <a:p>
          <a:endParaRPr lang="en-GB"/>
        </a:p>
      </dgm:t>
    </dgm:pt>
    <dgm:pt modelId="{EFA3C4DF-8459-4556-B491-FBC3DEA8A194}">
      <dgm:prSet phldrT="[Testo]"/>
      <dgm:spPr/>
      <dgm:t>
        <a:bodyPr/>
        <a:lstStyle/>
        <a:p>
          <a:r>
            <a:rPr lang="en-GB" dirty="0" smtClean="0"/>
            <a:t>Switch tag and update the desired position</a:t>
          </a:r>
          <a:endParaRPr lang="en-GB" dirty="0"/>
        </a:p>
      </dgm:t>
    </dgm:pt>
    <dgm:pt modelId="{90C17D12-4147-493C-B79B-C583417A4321}" type="parTrans" cxnId="{531B88E5-CAFD-40DE-BB2C-CB25AD84D35E}">
      <dgm:prSet/>
      <dgm:spPr/>
      <dgm:t>
        <a:bodyPr/>
        <a:lstStyle/>
        <a:p>
          <a:endParaRPr lang="en-GB"/>
        </a:p>
      </dgm:t>
    </dgm:pt>
    <dgm:pt modelId="{BC5B991D-9971-40B4-A18A-BB8F8AFE4899}" type="sibTrans" cxnId="{531B88E5-CAFD-40DE-BB2C-CB25AD84D35E}">
      <dgm:prSet/>
      <dgm:spPr/>
      <dgm:t>
        <a:bodyPr/>
        <a:lstStyle/>
        <a:p>
          <a:endParaRPr lang="en-GB"/>
        </a:p>
      </dgm:t>
    </dgm:pt>
    <dgm:pt modelId="{07102476-A210-4E26-88A1-5294E642B020}">
      <dgm:prSet phldrT="[Testo]"/>
      <dgm:spPr/>
      <dgm:t>
        <a:bodyPr/>
        <a:lstStyle/>
        <a:p>
          <a:r>
            <a:rPr lang="en-GB" dirty="0" smtClean="0"/>
            <a:t>Drag the desired position back to its original value</a:t>
          </a:r>
          <a:endParaRPr lang="en-GB" dirty="0"/>
        </a:p>
      </dgm:t>
    </dgm:pt>
    <dgm:pt modelId="{EEA3A6D7-E31A-4C99-BB11-2F8F5D70E525}" type="parTrans" cxnId="{30F33650-E570-4C7C-819D-583004E15751}">
      <dgm:prSet/>
      <dgm:spPr/>
      <dgm:t>
        <a:bodyPr/>
        <a:lstStyle/>
        <a:p>
          <a:endParaRPr lang="en-GB"/>
        </a:p>
      </dgm:t>
    </dgm:pt>
    <dgm:pt modelId="{1D2529CB-B5C1-4957-8EFF-A5C2553DCB6C}" type="sibTrans" cxnId="{30F33650-E570-4C7C-819D-583004E15751}">
      <dgm:prSet/>
      <dgm:spPr/>
      <dgm:t>
        <a:bodyPr/>
        <a:lstStyle/>
        <a:p>
          <a:endParaRPr lang="en-GB"/>
        </a:p>
      </dgm:t>
    </dgm:pt>
    <dgm:pt modelId="{F088CB0B-6544-4F4A-A28D-84710B694D98}" type="pres">
      <dgm:prSet presAssocID="{7E43694C-287A-4709-B255-9FF4BF3CAAE2}" presName="Name0" presStyleCnt="0">
        <dgm:presLayoutVars>
          <dgm:dir/>
          <dgm:resizeHandles val="exact"/>
        </dgm:presLayoutVars>
      </dgm:prSet>
      <dgm:spPr/>
    </dgm:pt>
    <dgm:pt modelId="{54CF5310-0C89-424B-8088-3BBE195F48D1}" type="pres">
      <dgm:prSet presAssocID="{32CF190C-23A4-4992-91C4-441DB768A71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41C6470-0196-40DE-BCB5-C3749ADA9740}" type="pres">
      <dgm:prSet presAssocID="{AC8E22B7-9AD7-42AC-BA7F-E135B1775CA9}" presName="sibTrans" presStyleLbl="sibTrans2D1" presStyleIdx="0" presStyleCnt="2"/>
      <dgm:spPr/>
      <dgm:t>
        <a:bodyPr/>
        <a:lstStyle/>
        <a:p>
          <a:endParaRPr lang="en-GB"/>
        </a:p>
      </dgm:t>
    </dgm:pt>
    <dgm:pt modelId="{1C0EF219-2D8A-4B74-BFE3-76609021676C}" type="pres">
      <dgm:prSet presAssocID="{AC8E22B7-9AD7-42AC-BA7F-E135B1775CA9}" presName="connectorText" presStyleLbl="sibTrans2D1" presStyleIdx="0" presStyleCnt="2"/>
      <dgm:spPr/>
      <dgm:t>
        <a:bodyPr/>
        <a:lstStyle/>
        <a:p>
          <a:endParaRPr lang="en-GB"/>
        </a:p>
      </dgm:t>
    </dgm:pt>
    <dgm:pt modelId="{819C17B1-14CF-42BE-B91A-BEAE4CDCB915}" type="pres">
      <dgm:prSet presAssocID="{EFA3C4DF-8459-4556-B491-FBC3DEA8A194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73AA0D3B-9DB4-439F-BABF-4212C57A7272}" type="pres">
      <dgm:prSet presAssocID="{BC5B991D-9971-40B4-A18A-BB8F8AFE4899}" presName="sibTrans" presStyleLbl="sibTrans2D1" presStyleIdx="1" presStyleCnt="2"/>
      <dgm:spPr/>
      <dgm:t>
        <a:bodyPr/>
        <a:lstStyle/>
        <a:p>
          <a:endParaRPr lang="en-GB"/>
        </a:p>
      </dgm:t>
    </dgm:pt>
    <dgm:pt modelId="{FFC3052B-09C9-4051-ABF5-902917DD3788}" type="pres">
      <dgm:prSet presAssocID="{BC5B991D-9971-40B4-A18A-BB8F8AFE4899}" presName="connectorText" presStyleLbl="sibTrans2D1" presStyleIdx="1" presStyleCnt="2"/>
      <dgm:spPr/>
      <dgm:t>
        <a:bodyPr/>
        <a:lstStyle/>
        <a:p>
          <a:endParaRPr lang="en-GB"/>
        </a:p>
      </dgm:t>
    </dgm:pt>
    <dgm:pt modelId="{664FB7CD-7068-421A-BB79-8780433573F8}" type="pres">
      <dgm:prSet presAssocID="{07102476-A210-4E26-88A1-5294E642B020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EA2F7A4F-784A-4F4F-AB6C-678FBFB19456}" type="presOf" srcId="{AC8E22B7-9AD7-42AC-BA7F-E135B1775CA9}" destId="{341C6470-0196-40DE-BCB5-C3749ADA9740}" srcOrd="0" destOrd="0" presId="urn:microsoft.com/office/officeart/2005/8/layout/process1"/>
    <dgm:cxn modelId="{30F33650-E570-4C7C-819D-583004E15751}" srcId="{7E43694C-287A-4709-B255-9FF4BF3CAAE2}" destId="{07102476-A210-4E26-88A1-5294E642B020}" srcOrd="2" destOrd="0" parTransId="{EEA3A6D7-E31A-4C99-BB11-2F8F5D70E525}" sibTransId="{1D2529CB-B5C1-4957-8EFF-A5C2553DCB6C}"/>
    <dgm:cxn modelId="{C09A95E6-7BD1-46E5-9883-630B1B081C94}" type="presOf" srcId="{BC5B991D-9971-40B4-A18A-BB8F8AFE4899}" destId="{73AA0D3B-9DB4-439F-BABF-4212C57A7272}" srcOrd="0" destOrd="0" presId="urn:microsoft.com/office/officeart/2005/8/layout/process1"/>
    <dgm:cxn modelId="{D8596AFE-B180-41BE-B658-D0B2B05ADD99}" type="presOf" srcId="{07102476-A210-4E26-88A1-5294E642B020}" destId="{664FB7CD-7068-421A-BB79-8780433573F8}" srcOrd="0" destOrd="0" presId="urn:microsoft.com/office/officeart/2005/8/layout/process1"/>
    <dgm:cxn modelId="{531B88E5-CAFD-40DE-BB2C-CB25AD84D35E}" srcId="{7E43694C-287A-4709-B255-9FF4BF3CAAE2}" destId="{EFA3C4DF-8459-4556-B491-FBC3DEA8A194}" srcOrd="1" destOrd="0" parTransId="{90C17D12-4147-493C-B79B-C583417A4321}" sibTransId="{BC5B991D-9971-40B4-A18A-BB8F8AFE4899}"/>
    <dgm:cxn modelId="{50507CBE-6096-47C0-8370-DD1B4A951B55}" type="presOf" srcId="{32CF190C-23A4-4992-91C4-441DB768A716}" destId="{54CF5310-0C89-424B-8088-3BBE195F48D1}" srcOrd="0" destOrd="0" presId="urn:microsoft.com/office/officeart/2005/8/layout/process1"/>
    <dgm:cxn modelId="{2ABE9E2E-0096-426C-AD7B-09F17F9F112A}" type="presOf" srcId="{7E43694C-287A-4709-B255-9FF4BF3CAAE2}" destId="{F088CB0B-6544-4F4A-A28D-84710B694D98}" srcOrd="0" destOrd="0" presId="urn:microsoft.com/office/officeart/2005/8/layout/process1"/>
    <dgm:cxn modelId="{F719F84B-9AB6-4E3B-9414-BC77798AC9DA}" srcId="{7E43694C-287A-4709-B255-9FF4BF3CAAE2}" destId="{32CF190C-23A4-4992-91C4-441DB768A716}" srcOrd="0" destOrd="0" parTransId="{323677B6-5871-46E6-851E-395205C46355}" sibTransId="{AC8E22B7-9AD7-42AC-BA7F-E135B1775CA9}"/>
    <dgm:cxn modelId="{6B137DF0-13F7-40B7-9C9E-6B3762A4CD77}" type="presOf" srcId="{AC8E22B7-9AD7-42AC-BA7F-E135B1775CA9}" destId="{1C0EF219-2D8A-4B74-BFE3-76609021676C}" srcOrd="1" destOrd="0" presId="urn:microsoft.com/office/officeart/2005/8/layout/process1"/>
    <dgm:cxn modelId="{E275F30E-8636-40EA-96D8-23FCB27C09F2}" type="presOf" srcId="{EFA3C4DF-8459-4556-B491-FBC3DEA8A194}" destId="{819C17B1-14CF-42BE-B91A-BEAE4CDCB915}" srcOrd="0" destOrd="0" presId="urn:microsoft.com/office/officeart/2005/8/layout/process1"/>
    <dgm:cxn modelId="{327E6052-0BA0-4E82-9DFE-F0CBBB6D7D79}" type="presOf" srcId="{BC5B991D-9971-40B4-A18A-BB8F8AFE4899}" destId="{FFC3052B-09C9-4051-ABF5-902917DD3788}" srcOrd="1" destOrd="0" presId="urn:microsoft.com/office/officeart/2005/8/layout/process1"/>
    <dgm:cxn modelId="{C483BF4C-3320-4440-B73F-FD6269BD4562}" type="presParOf" srcId="{F088CB0B-6544-4F4A-A28D-84710B694D98}" destId="{54CF5310-0C89-424B-8088-3BBE195F48D1}" srcOrd="0" destOrd="0" presId="urn:microsoft.com/office/officeart/2005/8/layout/process1"/>
    <dgm:cxn modelId="{5FA735BC-FE76-49A3-AB98-3FEB349AD399}" type="presParOf" srcId="{F088CB0B-6544-4F4A-A28D-84710B694D98}" destId="{341C6470-0196-40DE-BCB5-C3749ADA9740}" srcOrd="1" destOrd="0" presId="urn:microsoft.com/office/officeart/2005/8/layout/process1"/>
    <dgm:cxn modelId="{F7661D05-7157-4279-AA30-CB96B40BA5DC}" type="presParOf" srcId="{341C6470-0196-40DE-BCB5-C3749ADA9740}" destId="{1C0EF219-2D8A-4B74-BFE3-76609021676C}" srcOrd="0" destOrd="0" presId="urn:microsoft.com/office/officeart/2005/8/layout/process1"/>
    <dgm:cxn modelId="{515DFD55-AB95-48A0-8175-FB06171DBB42}" type="presParOf" srcId="{F088CB0B-6544-4F4A-A28D-84710B694D98}" destId="{819C17B1-14CF-42BE-B91A-BEAE4CDCB915}" srcOrd="2" destOrd="0" presId="urn:microsoft.com/office/officeart/2005/8/layout/process1"/>
    <dgm:cxn modelId="{5325DE4B-B598-47D9-B3BE-23494EFD4150}" type="presParOf" srcId="{F088CB0B-6544-4F4A-A28D-84710B694D98}" destId="{73AA0D3B-9DB4-439F-BABF-4212C57A7272}" srcOrd="3" destOrd="0" presId="urn:microsoft.com/office/officeart/2005/8/layout/process1"/>
    <dgm:cxn modelId="{DDAC73BE-B78C-4C38-98C8-B3BA919D1145}" type="presParOf" srcId="{73AA0D3B-9DB4-439F-BABF-4212C57A7272}" destId="{FFC3052B-09C9-4051-ABF5-902917DD3788}" srcOrd="0" destOrd="0" presId="urn:microsoft.com/office/officeart/2005/8/layout/process1"/>
    <dgm:cxn modelId="{7D5DCA25-289D-4619-AF7F-CA248FF06C4E}" type="presParOf" srcId="{F088CB0B-6544-4F4A-A28D-84710B694D98}" destId="{664FB7CD-7068-421A-BB79-8780433573F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36501E-E92A-4F5B-A84D-8114C35F339D}">
      <dsp:nvSpPr>
        <dsp:cNvPr id="0" name=""/>
        <dsp:cNvSpPr/>
      </dsp:nvSpPr>
      <dsp:spPr>
        <a:xfrm>
          <a:off x="986" y="2685801"/>
          <a:ext cx="8594339" cy="1193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500" kern="1200" noProof="0" dirty="0" smtClean="0"/>
            <a:t>Gazebo-Simulation/Quadrotor Controller</a:t>
          </a:r>
          <a:endParaRPr lang="en-GB" sz="3500" kern="1200" noProof="0" dirty="0"/>
        </a:p>
      </dsp:txBody>
      <dsp:txXfrm>
        <a:off x="35957" y="2720772"/>
        <a:ext cx="8524397" cy="1124054"/>
      </dsp:txXfrm>
    </dsp:sp>
    <dsp:sp modelId="{51FDD085-C3A6-4A61-B230-00338808C67B}">
      <dsp:nvSpPr>
        <dsp:cNvPr id="0" name=""/>
        <dsp:cNvSpPr/>
      </dsp:nvSpPr>
      <dsp:spPr>
        <a:xfrm>
          <a:off x="986" y="1343720"/>
          <a:ext cx="2749308" cy="1193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500" kern="1200" noProof="0" dirty="0" err="1" smtClean="0"/>
            <a:t>AR_Pose</a:t>
          </a:r>
          <a:endParaRPr lang="en-GB" sz="3500" kern="1200" noProof="0" dirty="0"/>
        </a:p>
      </dsp:txBody>
      <dsp:txXfrm>
        <a:off x="35957" y="1378691"/>
        <a:ext cx="2679366" cy="1124054"/>
      </dsp:txXfrm>
    </dsp:sp>
    <dsp:sp modelId="{4BCDBC41-2078-4706-A067-D34BBC5D516A}">
      <dsp:nvSpPr>
        <dsp:cNvPr id="0" name=""/>
        <dsp:cNvSpPr/>
      </dsp:nvSpPr>
      <dsp:spPr>
        <a:xfrm>
          <a:off x="986" y="1638"/>
          <a:ext cx="2749308" cy="1193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noProof="0" dirty="0" err="1" smtClean="0"/>
            <a:t>ARToolkit</a:t>
          </a:r>
          <a:endParaRPr lang="en-GB" sz="2600" kern="1200" noProof="0" dirty="0"/>
        </a:p>
      </dsp:txBody>
      <dsp:txXfrm>
        <a:off x="35957" y="36609"/>
        <a:ext cx="2679366" cy="1124054"/>
      </dsp:txXfrm>
    </dsp:sp>
    <dsp:sp modelId="{D8A54EC6-DB7C-4ADB-84FC-9D51D507B1C8}">
      <dsp:nvSpPr>
        <dsp:cNvPr id="0" name=""/>
        <dsp:cNvSpPr/>
      </dsp:nvSpPr>
      <dsp:spPr>
        <a:xfrm>
          <a:off x="2982079" y="1310768"/>
          <a:ext cx="5614088" cy="1193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500" kern="1200" noProof="0" dirty="0" smtClean="0"/>
            <a:t>LCM Server/Broker</a:t>
          </a:r>
          <a:endParaRPr lang="en-GB" sz="3500" kern="1200" noProof="0" dirty="0"/>
        </a:p>
      </dsp:txBody>
      <dsp:txXfrm>
        <a:off x="3017050" y="1345739"/>
        <a:ext cx="5544146" cy="1124054"/>
      </dsp:txXfrm>
    </dsp:sp>
    <dsp:sp modelId="{807DB209-53E2-4E03-B49F-24F357B0D892}">
      <dsp:nvSpPr>
        <dsp:cNvPr id="0" name=""/>
        <dsp:cNvSpPr/>
      </dsp:nvSpPr>
      <dsp:spPr>
        <a:xfrm>
          <a:off x="2981237" y="1638"/>
          <a:ext cx="2749308" cy="1193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noProof="0" dirty="0" smtClean="0"/>
            <a:t>Decision and Learning Module</a:t>
          </a:r>
          <a:endParaRPr lang="en-GB" sz="2600" kern="1200" noProof="0" dirty="0"/>
        </a:p>
      </dsp:txBody>
      <dsp:txXfrm>
        <a:off x="3016208" y="36609"/>
        <a:ext cx="2679366" cy="1124054"/>
      </dsp:txXfrm>
    </dsp:sp>
    <dsp:sp modelId="{88C346E4-20F6-4BB9-8BC4-A5C2BEABE4B8}">
      <dsp:nvSpPr>
        <dsp:cNvPr id="0" name=""/>
        <dsp:cNvSpPr/>
      </dsp:nvSpPr>
      <dsp:spPr>
        <a:xfrm>
          <a:off x="5846016" y="1638"/>
          <a:ext cx="2749308" cy="11939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600" kern="1200" noProof="0" dirty="0" smtClean="0"/>
            <a:t>Android Application</a:t>
          </a:r>
          <a:endParaRPr lang="en-GB" sz="2600" kern="1200" noProof="0" dirty="0"/>
        </a:p>
      </dsp:txBody>
      <dsp:txXfrm>
        <a:off x="5880987" y="36609"/>
        <a:ext cx="2679366" cy="11240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CF5310-0C89-424B-8088-3BBE195F48D1}">
      <dsp:nvSpPr>
        <dsp:cNvPr id="0" name=""/>
        <dsp:cNvSpPr/>
      </dsp:nvSpPr>
      <dsp:spPr>
        <a:xfrm>
          <a:off x="7166" y="1087942"/>
          <a:ext cx="2141919" cy="12851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000" kern="1200" dirty="0" smtClean="0"/>
            <a:t>Search for the given tag in the camera image</a:t>
          </a:r>
          <a:endParaRPr lang="en-GB" sz="2000" kern="1200" dirty="0"/>
        </a:p>
      </dsp:txBody>
      <dsp:txXfrm>
        <a:off x="44807" y="1125583"/>
        <a:ext cx="2066637" cy="1209869"/>
      </dsp:txXfrm>
    </dsp:sp>
    <dsp:sp modelId="{341C6470-0196-40DE-BCB5-C3749ADA9740}">
      <dsp:nvSpPr>
        <dsp:cNvPr id="0" name=""/>
        <dsp:cNvSpPr/>
      </dsp:nvSpPr>
      <dsp:spPr>
        <a:xfrm>
          <a:off x="2363277" y="1464919"/>
          <a:ext cx="454086" cy="5311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600" kern="1200"/>
        </a:p>
      </dsp:txBody>
      <dsp:txXfrm>
        <a:off x="2363277" y="1571158"/>
        <a:ext cx="317860" cy="318718"/>
      </dsp:txXfrm>
    </dsp:sp>
    <dsp:sp modelId="{819C17B1-14CF-42BE-B91A-BEAE4CDCB915}">
      <dsp:nvSpPr>
        <dsp:cNvPr id="0" name=""/>
        <dsp:cNvSpPr/>
      </dsp:nvSpPr>
      <dsp:spPr>
        <a:xfrm>
          <a:off x="3005853" y="1087942"/>
          <a:ext cx="2141919" cy="12851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000" kern="1200" dirty="0" smtClean="0"/>
            <a:t>Switch tag and update the desired position</a:t>
          </a:r>
          <a:endParaRPr lang="en-GB" sz="2000" kern="1200" dirty="0"/>
        </a:p>
      </dsp:txBody>
      <dsp:txXfrm>
        <a:off x="3043494" y="1125583"/>
        <a:ext cx="2066637" cy="1209869"/>
      </dsp:txXfrm>
    </dsp:sp>
    <dsp:sp modelId="{73AA0D3B-9DB4-439F-BABF-4212C57A7272}">
      <dsp:nvSpPr>
        <dsp:cNvPr id="0" name=""/>
        <dsp:cNvSpPr/>
      </dsp:nvSpPr>
      <dsp:spPr>
        <a:xfrm>
          <a:off x="5361965" y="1464919"/>
          <a:ext cx="454086" cy="5311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1600" kern="1200"/>
        </a:p>
      </dsp:txBody>
      <dsp:txXfrm>
        <a:off x="5361965" y="1571158"/>
        <a:ext cx="317860" cy="318718"/>
      </dsp:txXfrm>
    </dsp:sp>
    <dsp:sp modelId="{664FB7CD-7068-421A-BB79-8780433573F8}">
      <dsp:nvSpPr>
        <dsp:cNvPr id="0" name=""/>
        <dsp:cNvSpPr/>
      </dsp:nvSpPr>
      <dsp:spPr>
        <a:xfrm>
          <a:off x="6004541" y="1087942"/>
          <a:ext cx="2141919" cy="12851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000" kern="1200" dirty="0" smtClean="0"/>
            <a:t>Drag the desired position back to its original value</a:t>
          </a:r>
          <a:endParaRPr lang="en-GB" sz="2000" kern="1200" dirty="0"/>
        </a:p>
      </dsp:txBody>
      <dsp:txXfrm>
        <a:off x="6042182" y="1125583"/>
        <a:ext cx="2066637" cy="12098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+Icon">
  <dgm:title val="Layout architettura"/>
  <dgm:desc val="Da utilizzare per mostrare relazioni gerarchiche dal basso in alto. Particolarmente adatto per componenti architettonici o oggetti basati su altri oggetti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41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225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99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8" y="609600"/>
            <a:ext cx="809413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8" indent="0">
              <a:buFontTx/>
              <a:buNone/>
              <a:defRPr/>
            </a:lvl2pPr>
            <a:lvl3pPr marL="914354" indent="0">
              <a:buFontTx/>
              <a:buNone/>
              <a:defRPr/>
            </a:lvl3pPr>
            <a:lvl4pPr marL="1371532" indent="0">
              <a:buFontTx/>
              <a:buNone/>
              <a:defRPr/>
            </a:lvl4pPr>
            <a:lvl5pPr marL="1828709" indent="0">
              <a:buFontTx/>
              <a:buNone/>
              <a:defRPr/>
            </a:lvl5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1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2032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7259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8" y="609600"/>
            <a:ext cx="809413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78" indent="0">
              <a:buFontTx/>
              <a:buNone/>
              <a:defRPr/>
            </a:lvl2pPr>
            <a:lvl3pPr marL="914354" indent="0">
              <a:buFontTx/>
              <a:buNone/>
              <a:defRPr/>
            </a:lvl3pPr>
            <a:lvl4pPr marL="1371532" indent="0">
              <a:buFontTx/>
              <a:buNone/>
              <a:defRPr/>
            </a:lvl4pPr>
            <a:lvl5pPr marL="1828709" indent="0">
              <a:buFontTx/>
              <a:buNone/>
              <a:defRPr/>
            </a:lvl5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1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24820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178" indent="0">
              <a:buFontTx/>
              <a:buNone/>
              <a:defRPr/>
            </a:lvl2pPr>
            <a:lvl3pPr marL="914354" indent="0">
              <a:buFontTx/>
              <a:buNone/>
              <a:defRPr/>
            </a:lvl3pPr>
            <a:lvl4pPr marL="1371532" indent="0">
              <a:buFontTx/>
              <a:buNone/>
              <a:defRPr/>
            </a:lvl4pPr>
            <a:lvl5pPr marL="1828709" indent="0">
              <a:buFontTx/>
              <a:buNone/>
              <a:defRPr/>
            </a:lvl5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9105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9108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8" y="609607"/>
            <a:ext cx="1304743" cy="5251451"/>
          </a:xfrm>
        </p:spPr>
        <p:txBody>
          <a:bodyPr vert="eaVert" anchor="ctr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9" y="609600"/>
            <a:ext cx="7060151" cy="5251450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64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066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71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010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6" y="2160589"/>
            <a:ext cx="4184035" cy="3880772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69" y="2160590"/>
            <a:ext cx="4184035" cy="3880773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825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50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50" y="2737253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5" y="2160983"/>
            <a:ext cx="418561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9" y="2737253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878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1320800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92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58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4" y="514932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5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39" indent="0">
              <a:buNone/>
              <a:defRPr sz="1400"/>
            </a:lvl2pPr>
            <a:lvl3pPr marL="914081" indent="0">
              <a:buNone/>
              <a:defRPr sz="1200"/>
            </a:lvl3pPr>
            <a:lvl4pPr marL="1371120" indent="0">
              <a:buNone/>
              <a:defRPr sz="1000"/>
            </a:lvl4pPr>
            <a:lvl5pPr marL="1828160" indent="0">
              <a:buNone/>
              <a:defRPr sz="1000"/>
            </a:lvl5pPr>
            <a:lvl6pPr marL="2285202" indent="0">
              <a:buNone/>
              <a:defRPr sz="1000"/>
            </a:lvl6pPr>
            <a:lvl7pPr marL="2742241" indent="0">
              <a:buNone/>
              <a:defRPr sz="1000"/>
            </a:lvl7pPr>
            <a:lvl8pPr marL="3199280" indent="0">
              <a:buNone/>
              <a:defRPr sz="1000"/>
            </a:lvl8pPr>
            <a:lvl9pPr marL="3656319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98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6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5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78" indent="0">
              <a:buNone/>
              <a:defRPr sz="1600"/>
            </a:lvl2pPr>
            <a:lvl3pPr marL="914354" indent="0">
              <a:buNone/>
              <a:defRPr sz="1600"/>
            </a:lvl3pPr>
            <a:lvl4pPr marL="1371532" indent="0">
              <a:buNone/>
              <a:defRPr sz="1600"/>
            </a:lvl4pPr>
            <a:lvl5pPr marL="1828709" indent="0">
              <a:buNone/>
              <a:defRPr sz="1600"/>
            </a:lvl5pPr>
            <a:lvl6pPr marL="2285886" indent="0">
              <a:buNone/>
              <a:defRPr sz="1600"/>
            </a:lvl6pPr>
            <a:lvl7pPr marL="2743062" indent="0">
              <a:buNone/>
              <a:defRPr sz="1600"/>
            </a:lvl7pPr>
            <a:lvl8pPr marL="3200240" indent="0">
              <a:buNone/>
              <a:defRPr sz="1600"/>
            </a:lvl8pPr>
            <a:lvl9pPr marL="3657418" indent="0">
              <a:buNone/>
              <a:defRPr sz="1600"/>
            </a:lvl9pPr>
          </a:lstStyle>
          <a:p>
            <a:r>
              <a:rPr lang="it-IT" dirty="0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6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78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769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2160590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70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5" y="6041370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5" y="6041370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44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</p:sldLayoutIdLst>
  <p:txStyles>
    <p:titleStyle>
      <a:lvl1pPr algn="l" defTabSz="457178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82" indent="-342882" algn="l" defTabSz="457178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13" indent="-285737" algn="l" defTabSz="457178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942" indent="-228589" algn="l" defTabSz="457178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120" indent="-228589" algn="l" defTabSz="457178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298" indent="-228589" algn="l" defTabSz="457178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474" indent="-228589" algn="l" defTabSz="457178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652" indent="-228589" algn="l" defTabSz="457178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829" indent="-228589" algn="l" defTabSz="457178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006" indent="-228589" algn="l" defTabSz="457178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2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Vision-Based</a:t>
            </a:r>
            <a:r>
              <a:rPr lang="it-IT" dirty="0" smtClean="0"/>
              <a:t> </a:t>
            </a:r>
            <a:r>
              <a:rPr lang="en-GB" dirty="0" smtClean="0"/>
              <a:t>Navigation</a:t>
            </a:r>
            <a:endParaRPr lang="en-GB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For a Voice Controlled Quadrotor</a:t>
            </a:r>
          </a:p>
        </p:txBody>
      </p:sp>
    </p:spTree>
    <p:extLst>
      <p:ext uri="{BB962C8B-B14F-4D97-AF65-F5344CB8AC3E}">
        <p14:creationId xmlns:p14="http://schemas.microsoft.com/office/powerpoint/2010/main" val="1530434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Switching Sequence</a:t>
            </a:r>
            <a:br>
              <a:rPr lang="en-GB" dirty="0" smtClean="0"/>
            </a:br>
            <a:r>
              <a:rPr lang="en-GB" dirty="0" smtClean="0"/>
              <a:t>Step 1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pPr marL="342900" indent="-342900">
                  <a:buFont typeface="+mj-lt"/>
                  <a:buAutoNum type="arabicPeriod"/>
                </a:pPr>
                <a:r>
                  <a:rPr lang="en-GB" dirty="0" smtClean="0"/>
                  <a:t>Current active tag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GB" dirty="0" smtClean="0"/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GB" dirty="0" smtClean="0"/>
                  <a:t>Search in the camera image for the tag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dirty="0" smtClean="0"/>
                  <a:t>.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GB" dirty="0" smtClean="0"/>
                  <a:t>If you have found it, go to Step 2.</a:t>
                </a:r>
                <a:endParaRPr lang="en-GB" dirty="0"/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437" t="-942" r="-247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contenuto 3"/>
              <p:cNvSpPr>
                <a:spLocks noGrp="1"/>
              </p:cNvSpPr>
              <p:nvPr>
                <p:ph sz="half" idx="2"/>
              </p:nvPr>
            </p:nvSpPr>
            <p:spPr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b="1" dirty="0" smtClean="0">
                    <a:solidFill>
                      <a:schemeClr val="tx1"/>
                    </a:solidFill>
                  </a:rPr>
                  <a:t>EXAMPLE:</a:t>
                </a:r>
                <a:endParaRPr lang="en-GB" dirty="0" smtClean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GB" dirty="0" smtClean="0">
                    <a:solidFill>
                      <a:schemeClr val="tx1"/>
                    </a:solidFill>
                  </a:rPr>
                  <a:t>We assume a path of target spaced by 1 along the </a:t>
                </a:r>
                <a:r>
                  <a:rPr lang="en-GB" i="1" dirty="0" smtClean="0">
                    <a:solidFill>
                      <a:schemeClr val="tx1"/>
                    </a:solidFill>
                  </a:rPr>
                  <a:t>x </a:t>
                </a:r>
                <a:r>
                  <a:rPr lang="en-GB" dirty="0" smtClean="0">
                    <a:solidFill>
                      <a:schemeClr val="tx1"/>
                    </a:solidFill>
                  </a:rPr>
                  <a:t>axis.</a:t>
                </a:r>
              </a:p>
              <a:p>
                <a:pPr marL="0" indent="0">
                  <a:buNone/>
                </a:pPr>
                <a:endParaRPr lang="en-GB" dirty="0" smtClean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GB" dirty="0" smtClean="0">
                    <a:solidFill>
                      <a:schemeClr val="tx1"/>
                    </a:solidFill>
                  </a:rPr>
                  <a:t>Assume the desired position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1" i="1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(0,0,2)</m:t>
                          </m:r>
                        </m:e>
                        <m:sup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GB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GB" dirty="0" smtClean="0">
                    <a:solidFill>
                      <a:schemeClr val="tx1"/>
                    </a:solidFill>
                  </a:rPr>
                  <a:t>And the first tag placed in the origin.</a:t>
                </a:r>
              </a:p>
              <a:p>
                <a:pPr marL="0" indent="0">
                  <a:buNone/>
                </a:pPr>
                <a:r>
                  <a:rPr lang="en-GB" dirty="0" smtClean="0">
                    <a:solidFill>
                      <a:schemeClr val="tx1"/>
                    </a:solidFill>
                  </a:rPr>
                  <a:t>We suppose also that the quadrotor stay in perfect hovering on tag 1 at the desired position.</a:t>
                </a:r>
              </a:p>
            </p:txBody>
          </p:sp>
        </mc:Choice>
        <mc:Fallback xmlns="">
          <p:sp>
            <p:nvSpPr>
              <p:cNvPr id="4" name="Segnaposto contenu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 rotWithShape="0">
                <a:blip r:embed="rId3"/>
                <a:stretch>
                  <a:fillRect l="-1312" t="-942" r="-43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uppo 11"/>
          <p:cNvGrpSpPr/>
          <p:nvPr/>
        </p:nvGrpSpPr>
        <p:grpSpPr>
          <a:xfrm>
            <a:off x="5250213" y="3343093"/>
            <a:ext cx="3863546" cy="214184"/>
            <a:chOff x="5222789" y="3993883"/>
            <a:chExt cx="3863546" cy="214184"/>
          </a:xfrm>
        </p:grpSpPr>
        <p:cxnSp>
          <p:nvCxnSpPr>
            <p:cNvPr id="6" name="Connettore 1 5"/>
            <p:cNvCxnSpPr/>
            <p:nvPr/>
          </p:nvCxnSpPr>
          <p:spPr>
            <a:xfrm>
              <a:off x="5222789" y="4102443"/>
              <a:ext cx="386354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ttangolo 7"/>
            <p:cNvSpPr/>
            <p:nvPr/>
          </p:nvSpPr>
          <p:spPr>
            <a:xfrm>
              <a:off x="5609967" y="3993883"/>
              <a:ext cx="214184" cy="2141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1</a:t>
              </a:r>
              <a:endParaRPr lang="en-GB" dirty="0"/>
            </a:p>
          </p:txBody>
        </p:sp>
        <p:sp>
          <p:nvSpPr>
            <p:cNvPr id="9" name="Rettangolo 8"/>
            <p:cNvSpPr/>
            <p:nvPr/>
          </p:nvSpPr>
          <p:spPr>
            <a:xfrm>
              <a:off x="6211329" y="3993883"/>
              <a:ext cx="214184" cy="2141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2</a:t>
              </a:r>
              <a:endParaRPr lang="en-GB" dirty="0"/>
            </a:p>
          </p:txBody>
        </p:sp>
        <p:sp>
          <p:nvSpPr>
            <p:cNvPr id="10" name="Rettangolo 9"/>
            <p:cNvSpPr/>
            <p:nvPr/>
          </p:nvSpPr>
          <p:spPr>
            <a:xfrm>
              <a:off x="6812691" y="3993883"/>
              <a:ext cx="214184" cy="2141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3</a:t>
              </a:r>
              <a:endParaRPr lang="en-GB" dirty="0"/>
            </a:p>
          </p:txBody>
        </p:sp>
        <p:sp>
          <p:nvSpPr>
            <p:cNvPr id="11" name="Rettangolo 10"/>
            <p:cNvSpPr/>
            <p:nvPr/>
          </p:nvSpPr>
          <p:spPr>
            <a:xfrm>
              <a:off x="8489091" y="3993883"/>
              <a:ext cx="214184" cy="2141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n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238575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Switching Sequence</a:t>
            </a:r>
            <a:br>
              <a:rPr lang="en-GB" dirty="0" smtClean="0"/>
            </a:br>
            <a:r>
              <a:rPr lang="en-GB" dirty="0" smtClean="0"/>
              <a:t>Step 2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pPr marL="342900" indent="-342900">
                  <a:buFont typeface="+mj-lt"/>
                  <a:buAutoNum type="arabicPeriod"/>
                </a:pPr>
                <a:r>
                  <a:rPr lang="en-GB" dirty="0" smtClean="0"/>
                  <a:t>Switch to active tag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GB" dirty="0" smtClean="0"/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GB" dirty="0" smtClean="0"/>
                  <a:t>Chose a new desired position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smtClean="0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GB" dirty="0" smtClean="0"/>
                  <a:t> such that the error input in the controller is zero.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GB" dirty="0" smtClean="0"/>
                  <a:t>New desired position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GB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b="1" i="1" smtClean="0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</m:acc>
                      </m:e>
                      <m:sub>
                        <m:sSub>
                          <m:sSubPr>
                            <m:ctrlPr>
                              <a:rPr lang="en-GB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GB" dirty="0" smtClean="0"/>
                  <a:t> expressed in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GB" dirty="0" smtClean="0"/>
                  <a:t> reference frame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 smtClean="0"/>
                  <a:t> the switch instant.</a:t>
                </a:r>
                <a:endParaRPr lang="en-GB" dirty="0"/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437" t="-9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Segnaposto contenuto 3"/>
              <p:cNvSpPr txBox="1">
                <a:spLocks/>
              </p:cNvSpPr>
              <p:nvPr/>
            </p:nvSpPr>
            <p:spPr>
              <a:xfrm>
                <a:off x="5089968" y="2160589"/>
                <a:ext cx="4184035" cy="388077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 vert="horz" lIns="91440" tIns="45720" rIns="91440" bIns="45720" rtlCol="0">
                <a:normAutofit/>
              </a:bodyPr>
              <a:lstStyle>
                <a:lvl1pPr marL="342882" indent="-342882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13" indent="-285737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2942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120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298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474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652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8829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006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Wingdings 3" charset="2"/>
                  <a:buNone/>
                </a:pPr>
                <a:r>
                  <a:rPr lang="en-GB" b="1" dirty="0" smtClean="0"/>
                  <a:t>EXAMPLE:</a:t>
                </a:r>
              </a:p>
              <a:p>
                <a:r>
                  <a:rPr lang="en-GB" dirty="0" smtClean="0"/>
                  <a:t>Original active tag = 1</a:t>
                </a:r>
              </a:p>
              <a:p>
                <a:r>
                  <a:rPr lang="en-GB" dirty="0" smtClean="0"/>
                  <a:t>Desired tag = </a:t>
                </a:r>
                <a:r>
                  <a:rPr lang="en-GB" dirty="0"/>
                  <a:t>2</a:t>
                </a:r>
                <a:endParaRPr lang="en-GB" dirty="0" smtClean="0"/>
              </a:p>
              <a:p>
                <a:pPr marL="0" indent="0">
                  <a:buFont typeface="Wingdings 3" charset="2"/>
                  <a:buNone/>
                </a:pPr>
                <a:r>
                  <a:rPr lang="en-GB" dirty="0" smtClean="0"/>
                  <a:t>After the step 2 these values become</a:t>
                </a:r>
              </a:p>
              <a:p>
                <a:r>
                  <a:rPr lang="en-GB" dirty="0" smtClean="0"/>
                  <a:t>Active tag = 2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GB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−1,0,2</m:t>
                        </m:r>
                      </m:e>
                    </m:d>
                    <m:r>
                      <a:rPr lang="en-GB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GB" dirty="0" smtClean="0"/>
              </a:p>
            </p:txBody>
          </p:sp>
        </mc:Choice>
        <mc:Fallback xmlns="">
          <p:sp>
            <p:nvSpPr>
              <p:cNvPr id="7" name="Segnaposto contenuto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9968" y="2160589"/>
                <a:ext cx="4184035" cy="3880773"/>
              </a:xfrm>
              <a:prstGeom prst="rect">
                <a:avLst/>
              </a:prstGeom>
              <a:blipFill rotWithShape="0">
                <a:blip r:embed="rId3"/>
                <a:stretch>
                  <a:fillRect l="-1312" t="-9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9465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Switching Sequence</a:t>
            </a:r>
            <a:br>
              <a:rPr lang="en-GB" dirty="0" smtClean="0"/>
            </a:br>
            <a:r>
              <a:rPr lang="en-GB" dirty="0" smtClean="0"/>
              <a:t>Step 3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pPr marL="342900" indent="-342900">
                  <a:buFont typeface="+mj-lt"/>
                  <a:buAutoNum type="arabicPeriod"/>
                </a:pPr>
                <a:r>
                  <a:rPr lang="en-GB" dirty="0" smtClean="0"/>
                  <a:t>Interpolate the desired position between the current value and the original value.</a:t>
                </a:r>
              </a:p>
              <a:p>
                <a:pPr marL="0" indent="0">
                  <a:buNone/>
                </a:pPr>
                <a:r>
                  <a:rPr lang="en-GB" dirty="0" smtClean="0"/>
                  <a:t>For example we can use the following linear interpolation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GB" b="1" i="1" smtClean="0">
                        <a:latin typeface="Cambria Math" panose="02040503050406030204" pitchFamily="18" charset="0"/>
                      </a:rPr>
                      <m:t>𝒅</m:t>
                    </m:r>
                    <m:d>
                      <m:dPr>
                        <m:ctrlPr>
                          <a:rPr lang="en-GB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GB" b="1" i="1" smtClean="0">
                            <a:latin typeface="Cambria Math" panose="02040503050406030204" pitchFamily="18" charset="0"/>
                          </a:rPr>
                          <m:t>𝒇</m:t>
                        </m:r>
                      </m:sub>
                    </m:sSub>
                    <m:f>
                      <m:f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den>
                    </m:f>
                    <m:r>
                      <a:rPr lang="en-GB" b="1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1− </m:t>
                    </m:r>
                    <m:f>
                      <m:f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den>
                    </m:f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b="1" dirty="0" smtClean="0"/>
                  <a:t> </a:t>
                </a:r>
              </a:p>
              <a:p>
                <a:pPr marL="0" indent="0">
                  <a:buNone/>
                </a:pPr>
                <a:r>
                  <a:rPr lang="en-GB" dirty="0" smtClean="0"/>
                  <a:t>Where T is the switching duration.</a:t>
                </a:r>
                <a:endParaRPr lang="en-GB" dirty="0"/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1166" t="-942" r="-145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contenuto 3"/>
              <p:cNvSpPr>
                <a:spLocks noGrp="1"/>
              </p:cNvSpPr>
              <p:nvPr>
                <p:ph sz="half" idx="2"/>
              </p:nvPr>
            </p:nvSpPr>
            <p:spPr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b="1" dirty="0" smtClean="0"/>
                  <a:t>EXAMPLE:</a:t>
                </a:r>
              </a:p>
              <a:p>
                <a:r>
                  <a:rPr lang="en-GB" dirty="0" smtClean="0"/>
                  <a:t>Interpolate the desired position between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−1,0,2</m:t>
                        </m:r>
                      </m:e>
                    </m:d>
                  </m:oMath>
                </a14:m>
                <a:r>
                  <a:rPr lang="en-GB" dirty="0" smtClean="0"/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(0,0,2)</m:t>
                    </m:r>
                  </m:oMath>
                </a14:m>
                <a:r>
                  <a:rPr lang="en-GB" dirty="0" smtClean="0"/>
                  <a:t>.</a:t>
                </a:r>
              </a:p>
              <a:p>
                <a:r>
                  <a:rPr lang="en-GB" b="1" dirty="0" smtClean="0"/>
                  <a:t>NB: </a:t>
                </a:r>
                <a:r>
                  <a:rPr lang="en-GB" dirty="0" smtClean="0"/>
                  <a:t>at the end of the step 3 the quadrotor desired position is again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(0,0,2)</m:t>
                    </m:r>
                  </m:oMath>
                </a14:m>
                <a:r>
                  <a:rPr lang="en-GB" b="1" dirty="0" smtClean="0"/>
                  <a:t>.</a:t>
                </a:r>
              </a:p>
              <a:p>
                <a:r>
                  <a:rPr lang="en-GB" b="1" dirty="0" smtClean="0"/>
                  <a:t>But now this value is in the “tag 2” reference frame. In world frame the quadrotor now is in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1,0,2</m:t>
                        </m:r>
                      </m:e>
                    </m:d>
                  </m:oMath>
                </a14:m>
                <a:r>
                  <a:rPr lang="en-GB" b="1" dirty="0" smtClean="0"/>
                  <a:t> as expected.</a:t>
                </a:r>
              </a:p>
            </p:txBody>
          </p:sp>
        </mc:Choice>
        <mc:Fallback xmlns="">
          <p:sp>
            <p:nvSpPr>
              <p:cNvPr id="4" name="Segnaposto contenuto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 rotWithShape="0">
                <a:blip r:embed="rId3"/>
                <a:stretch>
                  <a:fillRect l="-1312" t="-942" r="-14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562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Voice Control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Robust</a:t>
            </a:r>
            <a:r>
              <a:rPr lang="it-IT" dirty="0" smtClean="0"/>
              <a:t>  </a:t>
            </a:r>
            <a:r>
              <a:rPr lang="it-IT" dirty="0" err="1" smtClean="0"/>
              <a:t>understanding</a:t>
            </a:r>
            <a:r>
              <a:rPr lang="it-IT" dirty="0" smtClean="0"/>
              <a:t> </a:t>
            </a:r>
            <a:r>
              <a:rPr lang="en-GB" dirty="0" smtClean="0"/>
              <a:t>and on-line learning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744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Robust Speech Recognition </a:t>
            </a:r>
            <a:r>
              <a:rPr lang="en-GB" dirty="0" smtClean="0"/>
              <a:t>Problem</a:t>
            </a:r>
            <a:endParaRPr lang="en-GB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Speech recognition is intrinsically noisy.</a:t>
            </a:r>
            <a:endParaRPr lang="en-GB" dirty="0" smtClean="0"/>
          </a:p>
          <a:p>
            <a:r>
              <a:rPr lang="en-GB" dirty="0" smtClean="0"/>
              <a:t>Input</a:t>
            </a:r>
            <a:r>
              <a:rPr lang="en-GB" dirty="0" smtClean="0"/>
              <a:t>:</a:t>
            </a:r>
          </a:p>
          <a:p>
            <a:pPr lvl="1"/>
            <a:r>
              <a:rPr lang="en-GB" dirty="0" smtClean="0"/>
              <a:t>A set of possible transcriptions for the given command.</a:t>
            </a:r>
            <a:endParaRPr lang="en-GB" dirty="0" smtClean="0"/>
          </a:p>
          <a:p>
            <a:r>
              <a:rPr lang="en-GB" dirty="0" smtClean="0"/>
              <a:t>We need to correctly infer the right command from a set of possible transcriptions.</a:t>
            </a:r>
            <a:endParaRPr lang="en-GB" dirty="0" smtClean="0"/>
          </a:p>
          <a:p>
            <a:r>
              <a:rPr lang="en-GB" dirty="0" smtClean="0"/>
              <a:t>When the inference fails we need a recovery strategy.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59852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Automated Speech Recognition</a:t>
            </a:r>
            <a:endParaRPr lang="en-GB" dirty="0"/>
          </a:p>
        </p:txBody>
      </p:sp>
      <p:sp>
        <p:nvSpPr>
          <p:cNvPr id="5" name="Segnaposto contenuto 2"/>
          <p:cNvSpPr>
            <a:spLocks noGrp="1"/>
          </p:cNvSpPr>
          <p:nvPr>
            <p:ph sz="half" idx="1"/>
          </p:nvPr>
        </p:nvSpPr>
        <p:spPr>
          <a:xfrm>
            <a:off x="677336" y="2160589"/>
            <a:ext cx="4184035" cy="3880772"/>
          </a:xfrm>
        </p:spPr>
        <p:txBody>
          <a:bodyPr/>
          <a:lstStyle/>
          <a:p>
            <a:r>
              <a:rPr lang="en-GB" dirty="0" smtClean="0"/>
              <a:t>Google ASR for free-form speech recognition</a:t>
            </a:r>
          </a:p>
          <a:p>
            <a:r>
              <a:rPr lang="en-GB" dirty="0" smtClean="0"/>
              <a:t>Implementation of Android app to use Google API</a:t>
            </a:r>
          </a:p>
          <a:p>
            <a:r>
              <a:rPr lang="en-GB" dirty="0" smtClean="0"/>
              <a:t>Use of LCM to enable communication between the input device and the robot</a:t>
            </a:r>
            <a:endParaRPr lang="en-GB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075" y="1930400"/>
            <a:ext cx="2667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832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Command and Noise</a:t>
            </a:r>
            <a:endParaRPr lang="en-GB" dirty="0"/>
          </a:p>
        </p:txBody>
      </p:sp>
      <p:graphicFrame>
        <p:nvGraphicFramePr>
          <p:cNvPr id="6" name="Segnaposto contenuto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64759959"/>
              </p:ext>
            </p:extLst>
          </p:nvPr>
        </p:nvGraphicFramePr>
        <p:xfrm>
          <a:off x="677863" y="2160588"/>
          <a:ext cx="4183062" cy="3266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1531"/>
                <a:gridCol w="2091531"/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COMMAND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Explanation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FORWARD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dirty="0" smtClean="0"/>
                        <a:t>Move to the</a:t>
                      </a:r>
                      <a:r>
                        <a:rPr lang="en-GB" sz="1600" baseline="0" dirty="0" smtClean="0"/>
                        <a:t> following tag</a:t>
                      </a:r>
                      <a:endParaRPr lang="en-GB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BACK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dirty="0" smtClean="0"/>
                        <a:t>Move to the previous</a:t>
                      </a:r>
                      <a:r>
                        <a:rPr lang="en-GB" sz="1600" baseline="0" dirty="0" smtClean="0"/>
                        <a:t> tag</a:t>
                      </a:r>
                      <a:endParaRPr lang="en-GB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LAST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dirty="0" smtClean="0"/>
                        <a:t>Go to the end </a:t>
                      </a:r>
                      <a:r>
                        <a:rPr lang="en-GB" sz="1600" baseline="0" dirty="0" smtClean="0"/>
                        <a:t>of the path</a:t>
                      </a:r>
                      <a:endParaRPr lang="en-GB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FIRST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dirty="0" smtClean="0"/>
                        <a:t>Go to the beginning </a:t>
                      </a:r>
                      <a:r>
                        <a:rPr lang="en-GB" sz="1600" baseline="0" dirty="0" smtClean="0"/>
                        <a:t>of the path</a:t>
                      </a:r>
                      <a:endParaRPr lang="en-GB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STOP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dirty="0" smtClean="0"/>
                        <a:t>Stop</a:t>
                      </a:r>
                      <a:r>
                        <a:rPr lang="en-GB" sz="1600" baseline="0" dirty="0" smtClean="0"/>
                        <a:t> on the current tag</a:t>
                      </a:r>
                      <a:endParaRPr lang="en-GB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Segnaposto contenut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1409973"/>
              </p:ext>
            </p:extLst>
          </p:nvPr>
        </p:nvGraphicFramePr>
        <p:xfrm>
          <a:off x="5090941" y="2171321"/>
          <a:ext cx="4183062" cy="2260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91531"/>
                <a:gridCol w="2091531"/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Given Command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Interpretations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FORWARD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u="none" strike="noStrike" kern="1200" baseline="0" dirty="0" smtClean="0"/>
                        <a:t>for work</a:t>
                      </a:r>
                    </a:p>
                    <a:p>
                      <a:r>
                        <a:rPr lang="en-GB" sz="1600" u="none" strike="noStrike" kern="1200" baseline="0" dirty="0" smtClean="0"/>
                        <a:t>4 work</a:t>
                      </a:r>
                    </a:p>
                    <a:p>
                      <a:r>
                        <a:rPr lang="en-GB" sz="1600" u="none" strike="noStrike" kern="1200" baseline="0" dirty="0" smtClean="0"/>
                        <a:t>for work</a:t>
                      </a:r>
                    </a:p>
                    <a:p>
                      <a:r>
                        <a:rPr lang="en-GB" sz="1600" u="none" strike="noStrike" kern="1200" baseline="0" dirty="0" smtClean="0"/>
                        <a:t>Fort Worth</a:t>
                      </a:r>
                      <a:endParaRPr lang="en-GB" sz="1600" i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BACK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u="none" strike="noStrike" kern="1200" baseline="0" dirty="0" smtClean="0"/>
                        <a:t>BAC</a:t>
                      </a:r>
                    </a:p>
                    <a:p>
                      <a:r>
                        <a:rPr lang="en-GB" sz="1600" u="none" strike="noStrike" kern="1200" baseline="0" dirty="0" err="1" smtClean="0"/>
                        <a:t>bak</a:t>
                      </a:r>
                      <a:endParaRPr lang="en-GB" sz="1600" u="none" strike="noStrike" kern="1200" baseline="0" dirty="0" smtClean="0"/>
                    </a:p>
                    <a:p>
                      <a:r>
                        <a:rPr lang="en-GB" sz="1600" u="none" strike="noStrike" kern="1200" baseline="0" dirty="0" smtClean="0"/>
                        <a:t>Mac</a:t>
                      </a:r>
                      <a:endParaRPr lang="en-GB" sz="1600" i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996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Bayesian Classification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48699" y="1930400"/>
                <a:ext cx="4966228" cy="3880773"/>
              </a:xfrm>
            </p:spPr>
            <p:txBody>
              <a:bodyPr>
                <a:normAutofit/>
              </a:bodyPr>
              <a:lstStyle/>
              <a:p>
                <a:r>
                  <a:rPr lang="en-GB" dirty="0" smtClean="0"/>
                  <a:t>A corpus has been collect by having five people interact with the system.</a:t>
                </a:r>
              </a:p>
              <a:p>
                <a:r>
                  <a:rPr lang="en-GB" dirty="0"/>
                  <a:t>T</a:t>
                </a:r>
                <a:r>
                  <a:rPr lang="en-GB" dirty="0" smtClean="0"/>
                  <a:t>he probability (label) of each command is computed according to:</a:t>
                </a:r>
                <a:endParaRPr lang="en-GB" dirty="0"/>
              </a:p>
              <a:p>
                <a:pPr marL="1142960" lvl="2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sz="20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̂"/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acc>
                      </m:e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  <m:r>
                      <a:rPr lang="en-GB" sz="20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|</m:t>
                        </m:r>
                        <m:acc>
                          <m:accPr>
                            <m:chr m:val="̂"/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acc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(</m:t>
                        </m:r>
                        <m:acc>
                          <m:accPr>
                            <m:chr m:val="̂"/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</m:acc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GB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  <m:sup/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GB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sz="2000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r>
                                  <a:rPr lang="en-GB" sz="2000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GB" sz="2000" i="1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e>
                            </m:d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endParaRPr lang="en-GB" sz="2000" dirty="0"/>
              </a:p>
              <a:p>
                <a:pPr marL="1142960" lvl="2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sz="20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d>
                    <m:r>
                      <a:rPr lang="en-GB" sz="2000" i="1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∏"/>
                        <m:supHide m:val="on"/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GB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GB" sz="2000" dirty="0"/>
              </a:p>
              <a:p>
                <a:pPr marL="1142960" lvl="2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sz="20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d>
                    <m:r>
                      <a:rPr lang="en-GB" sz="2000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GB" sz="20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sz="2000" i="1">
                        <a:latin typeface="Cambria Math" panose="02040503050406030204" pitchFamily="18" charset="0"/>
                      </a:rPr>
                      <m:t>𝑘</m:t>
                    </m:r>
                    <m:f>
                      <m:f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𝑡𝑜𝑡</m:t>
                            </m:r>
                          </m:sub>
                        </m:s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𝐾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𝑡𝑜𝑡</m:t>
                            </m:r>
                          </m:sub>
                        </m:sSub>
                      </m:den>
                    </m:f>
                  </m:oMath>
                </a14:m>
                <a:endParaRPr lang="en-GB" sz="2000" dirty="0"/>
              </a:p>
              <a:p>
                <a:pPr marL="1142960" lvl="2" indent="-3429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GB" sz="20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e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d>
                    <m:r>
                      <a:rPr lang="en-GB" sz="20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GB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sub>
                        </m:s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𝐾</m:t>
                        </m:r>
                      </m:num>
                      <m:den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𝐿𝑡𝑜𝑡</m:t>
                            </m:r>
                          </m:sub>
                        </m:sSub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𝐾</m:t>
                        </m:r>
                        <m:r>
                          <a:rPr lang="en-GB" sz="2000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GB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GB" sz="2000" i="1">
                                <a:latin typeface="Cambria Math" panose="02040503050406030204" pitchFamily="18" charset="0"/>
                              </a:rPr>
                              <m:t>𝑡𝑜𝑡</m:t>
                            </m:r>
                          </m:sub>
                        </m:sSub>
                      </m:den>
                    </m:f>
                  </m:oMath>
                </a14:m>
                <a:endParaRPr lang="en-GB" sz="2000" dirty="0"/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8699" y="1930400"/>
                <a:ext cx="4966228" cy="3880773"/>
              </a:xfrm>
              <a:blipFill rotWithShape="0">
                <a:blip r:embed="rId2"/>
                <a:stretch>
                  <a:fillRect l="-245" t="-1101" r="-196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Segnaposto contenuto 3"/>
              <p:cNvSpPr txBox="1">
                <a:spLocks/>
              </p:cNvSpPr>
              <p:nvPr/>
            </p:nvSpPr>
            <p:spPr>
              <a:xfrm>
                <a:off x="5444954" y="1930399"/>
                <a:ext cx="3829049" cy="388077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txBody>
              <a:bodyPr/>
              <a:lstStyle>
                <a:lvl1pPr marL="342882" indent="-342882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13" indent="-285737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2942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120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298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474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652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8829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006" indent="-228589" algn="l" defTabSz="457178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17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700" b="1" i="1" smtClean="0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b>
                        <m:r>
                          <a:rPr lang="en-GB" sz="1700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GB" sz="1700" b="1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GB" sz="1700" dirty="0"/>
                  <a:t>is the </a:t>
                </a:r>
                <a:r>
                  <a:rPr lang="en-GB" sz="1700" dirty="0" err="1"/>
                  <a:t>i-th</a:t>
                </a:r>
                <a:r>
                  <a:rPr lang="en-GB" sz="1700" dirty="0"/>
                  <a:t> words of a sentence </a:t>
                </a:r>
                <a:r>
                  <a:rPr lang="en-GB" sz="1700" dirty="0" smtClean="0"/>
                  <a:t>S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sz="1700" b="1" i="1" smtClean="0">
                        <a:latin typeface="Cambria Math" panose="02040503050406030204" pitchFamily="18" charset="0"/>
                      </a:rPr>
                      <m:t>𝑲</m:t>
                    </m:r>
                  </m:oMath>
                </a14:m>
                <a:r>
                  <a:rPr lang="en-GB" sz="1700" i="1" dirty="0" smtClean="0"/>
                  <a:t> </a:t>
                </a:r>
                <a:r>
                  <a:rPr lang="en-GB" sz="1700" dirty="0" smtClean="0"/>
                  <a:t>is </a:t>
                </a:r>
                <a:r>
                  <a:rPr lang="en-GB" sz="1700" dirty="0"/>
                  <a:t>an additive smoothing </a:t>
                </a:r>
                <a:r>
                  <a:rPr lang="en-GB" sz="1700" dirty="0" smtClean="0"/>
                  <a:t>parameter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17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700" b="1" i="1" smtClean="0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GB" sz="17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</m:oMath>
                </a14:m>
                <a:r>
                  <a:rPr lang="en-GB" sz="1700" dirty="0" smtClean="0"/>
                  <a:t> </a:t>
                </a:r>
                <a:r>
                  <a:rPr lang="en-GB" sz="1700" dirty="0"/>
                  <a:t>is the number of sentences in the corpus </a:t>
                </a:r>
                <a:r>
                  <a:rPr lang="en-GB" sz="1700" dirty="0" smtClean="0"/>
                  <a:t>labelled </a:t>
                </a:r>
                <a:r>
                  <a:rPr lang="en-GB" sz="1700" dirty="0"/>
                  <a:t>as </a:t>
                </a:r>
                <a:r>
                  <a:rPr lang="en-GB" sz="1700" dirty="0" smtClean="0"/>
                  <a:t>L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17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700" b="1" i="1" smtClean="0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GB" sz="1700" b="1" i="1" smtClean="0">
                            <a:latin typeface="Cambria Math" panose="02040503050406030204" pitchFamily="18" charset="0"/>
                          </a:rPr>
                          <m:t>𝒕𝒐𝒕</m:t>
                        </m:r>
                      </m:sub>
                    </m:sSub>
                  </m:oMath>
                </a14:m>
                <a:r>
                  <a:rPr lang="en-GB" sz="1700" dirty="0" smtClean="0"/>
                  <a:t> </a:t>
                </a:r>
                <a:r>
                  <a:rPr lang="en-GB" sz="1700" dirty="0"/>
                  <a:t>is the total number of sentences in the corpus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17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7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GB" sz="1700" b="1" i="1" smtClean="0">
                            <a:latin typeface="Cambria Math" panose="02040503050406030204" pitchFamily="18" charset="0"/>
                          </a:rPr>
                          <m:t>𝒕𝒐𝒕</m:t>
                        </m:r>
                      </m:sub>
                    </m:sSub>
                  </m:oMath>
                </a14:m>
                <a:r>
                  <a:rPr lang="en-GB" sz="1700" dirty="0" smtClean="0"/>
                  <a:t>Ltot </a:t>
                </a:r>
                <a:r>
                  <a:rPr lang="en-GB" sz="1700" dirty="0"/>
                  <a:t>is the total number of label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17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700" b="1" i="1" smtClean="0">
                            <a:latin typeface="Cambria Math" panose="02040503050406030204" pitchFamily="18" charset="0"/>
                          </a:rPr>
                          <m:t>𝑾</m:t>
                        </m:r>
                      </m:e>
                      <m:sub>
                        <m:r>
                          <a:rPr lang="en-GB" sz="1700" b="1" i="1" smtClean="0">
                            <a:latin typeface="Cambria Math" panose="02040503050406030204" pitchFamily="18" charset="0"/>
                          </a:rPr>
                          <m:t>𝑳</m:t>
                        </m:r>
                      </m:sub>
                    </m:sSub>
                  </m:oMath>
                </a14:m>
                <a:r>
                  <a:rPr lang="en-GB" sz="1700" dirty="0" smtClean="0"/>
                  <a:t> </a:t>
                </a:r>
                <a:r>
                  <a:rPr lang="en-GB" sz="1700" dirty="0"/>
                  <a:t>is the number of occurrence of word W in label L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GB" sz="1700" b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700" b="1" i="0" smtClean="0">
                            <a:latin typeface="Cambria Math" panose="02040503050406030204" pitchFamily="18" charset="0"/>
                          </a:rPr>
                          <m:t>𝐖</m:t>
                        </m:r>
                      </m:e>
                      <m:sub>
                        <m:r>
                          <a:rPr lang="en-GB" sz="1700" b="1" i="0" smtClean="0">
                            <a:latin typeface="Cambria Math" panose="02040503050406030204" pitchFamily="18" charset="0"/>
                          </a:rPr>
                          <m:t>𝐋𝐭𝐨𝐭</m:t>
                        </m:r>
                      </m:sub>
                    </m:sSub>
                  </m:oMath>
                </a14:m>
                <a:r>
                  <a:rPr lang="en-GB" sz="1700" dirty="0" smtClean="0"/>
                  <a:t> </a:t>
                </a:r>
                <a:r>
                  <a:rPr lang="en-GB" sz="1700" dirty="0"/>
                  <a:t>is the number of </a:t>
                </a:r>
                <a:r>
                  <a:rPr lang="en-GB" sz="1700" dirty="0" smtClean="0"/>
                  <a:t>different </a:t>
                </a:r>
                <a:r>
                  <a:rPr lang="en-GB" sz="1700" dirty="0"/>
                  <a:t>word </a:t>
                </a:r>
                <a:r>
                  <a:rPr lang="en-GB" sz="1700" dirty="0" smtClean="0"/>
                  <a:t>labelled </a:t>
                </a:r>
                <a:r>
                  <a:rPr lang="en-GB" sz="1700" dirty="0"/>
                  <a:t>as L</a:t>
                </a:r>
                <a:endParaRPr lang="en-GB" sz="1700" dirty="0" smtClean="0"/>
              </a:p>
            </p:txBody>
          </p:sp>
        </mc:Choice>
        <mc:Fallback>
          <p:sp>
            <p:nvSpPr>
              <p:cNvPr id="6" name="Segnaposto contenuto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4954" y="1930399"/>
                <a:ext cx="3829049" cy="3880773"/>
              </a:xfrm>
              <a:prstGeom prst="rect">
                <a:avLst/>
              </a:prstGeom>
              <a:blipFill rotWithShape="0">
                <a:blip r:embed="rId3"/>
                <a:stretch>
                  <a:fillRect l="-955" t="-629" r="-2548" b="-440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4860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On-Line Learning</a:t>
            </a:r>
            <a:endParaRPr lang="en-GB" dirty="0"/>
          </a:p>
        </p:txBody>
      </p:sp>
      <p:sp>
        <p:nvSpPr>
          <p:cNvPr id="4" name="Segnaposto contenuto 2"/>
          <p:cNvSpPr>
            <a:spLocks noGrp="1"/>
          </p:cNvSpPr>
          <p:nvPr>
            <p:ph sz="half" idx="1"/>
          </p:nvPr>
        </p:nvSpPr>
        <p:spPr>
          <a:xfrm>
            <a:off x="677336" y="2160589"/>
            <a:ext cx="4184035" cy="3880772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When the inference fails a recovery procedure is needed:</a:t>
            </a:r>
          </a:p>
          <a:p>
            <a:pPr lvl="1"/>
            <a:r>
              <a:rPr lang="en-GB" dirty="0" smtClean="0"/>
              <a:t>The robot ask the user to specify what the intended command was.</a:t>
            </a:r>
          </a:p>
          <a:p>
            <a:pPr lvl="1"/>
            <a:r>
              <a:rPr lang="en-GB" dirty="0" smtClean="0"/>
              <a:t>All the interpretations are added to the corpus with the correct label</a:t>
            </a:r>
          </a:p>
          <a:p>
            <a:pPr marL="57145" indent="0">
              <a:buNone/>
            </a:pPr>
            <a:r>
              <a:rPr lang="en-GB" dirty="0" smtClean="0"/>
              <a:t>This procedure allows to learn possible new expression for the five commands defined.</a:t>
            </a:r>
          </a:p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262" y="1930400"/>
            <a:ext cx="2667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720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Simulation 1/2</a:t>
            </a:r>
            <a:endParaRPr lang="en-GB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12" y="1408875"/>
            <a:ext cx="9149087" cy="514136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0174" y="609600"/>
            <a:ext cx="1873829" cy="91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0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Introduction</a:t>
            </a:r>
            <a:endParaRPr lang="en-GB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77335" y="1930400"/>
            <a:ext cx="8596668" cy="3880773"/>
          </a:xfrm>
        </p:spPr>
        <p:txBody>
          <a:bodyPr/>
          <a:lstStyle/>
          <a:p>
            <a:r>
              <a:rPr lang="en-GB" dirty="0"/>
              <a:t>In this work we implemented a quadrotor control system based on visual </a:t>
            </a:r>
            <a:r>
              <a:rPr lang="en-GB" dirty="0" smtClean="0"/>
              <a:t>features.</a:t>
            </a:r>
          </a:p>
          <a:p>
            <a:r>
              <a:rPr lang="en-GB" dirty="0" smtClean="0"/>
              <a:t>We used ARTag tool to estimate the quadrotor position and orientation in the space.</a:t>
            </a:r>
          </a:p>
          <a:p>
            <a:r>
              <a:rPr lang="en-GB" dirty="0" smtClean="0"/>
              <a:t>On </a:t>
            </a:r>
            <a:r>
              <a:rPr lang="en-GB" dirty="0"/>
              <a:t>top of it we enabled the robot to execute spoken command through </a:t>
            </a:r>
            <a:r>
              <a:rPr lang="en-GB" dirty="0" smtClean="0"/>
              <a:t>a voice </a:t>
            </a:r>
            <a:r>
              <a:rPr lang="en-GB" dirty="0"/>
              <a:t>user interface (VUI).</a:t>
            </a:r>
            <a:endParaRPr lang="en-US" dirty="0"/>
          </a:p>
        </p:txBody>
      </p:sp>
      <p:grpSp>
        <p:nvGrpSpPr>
          <p:cNvPr id="8" name="Gruppo 7"/>
          <p:cNvGrpSpPr/>
          <p:nvPr/>
        </p:nvGrpSpPr>
        <p:grpSpPr>
          <a:xfrm>
            <a:off x="677335" y="4190454"/>
            <a:ext cx="5913904" cy="2298357"/>
            <a:chOff x="677335" y="4190454"/>
            <a:chExt cx="5913904" cy="2298357"/>
          </a:xfrm>
        </p:grpSpPr>
        <p:sp>
          <p:nvSpPr>
            <p:cNvPr id="7" name="Rettangolo 6"/>
            <p:cNvSpPr/>
            <p:nvPr/>
          </p:nvSpPr>
          <p:spPr>
            <a:xfrm>
              <a:off x="677335" y="4190454"/>
              <a:ext cx="5552303" cy="229835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5" name="Immagin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216" y="4283674"/>
              <a:ext cx="2111915" cy="2111915"/>
            </a:xfrm>
            <a:prstGeom prst="rect">
              <a:avLst/>
            </a:prstGeom>
          </p:spPr>
        </p:pic>
        <p:sp>
          <p:nvSpPr>
            <p:cNvPr id="6" name="CasellaDiTesto 5"/>
            <p:cNvSpPr txBox="1"/>
            <p:nvPr/>
          </p:nvSpPr>
          <p:spPr>
            <a:xfrm>
              <a:off x="3189012" y="6087812"/>
              <a:ext cx="34022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i="1" dirty="0" smtClean="0"/>
                <a:t>An example of ARTag marker</a:t>
              </a:r>
              <a:endParaRPr lang="en-GB" sz="14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05101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</a:t>
            </a:r>
            <a:r>
              <a:rPr lang="en-GB" dirty="0" smtClean="0"/>
              <a:t>2/2</a:t>
            </a:r>
            <a:endParaRPr lang="en-GB" dirty="0"/>
          </a:p>
        </p:txBody>
      </p:sp>
      <p:pic>
        <p:nvPicPr>
          <p:cNvPr id="4" name="nonois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5" y="1930401"/>
            <a:ext cx="5557368" cy="4198938"/>
          </a:xfrm>
        </p:spPr>
      </p:pic>
    </p:spTree>
    <p:extLst>
      <p:ext uri="{BB962C8B-B14F-4D97-AF65-F5344CB8AC3E}">
        <p14:creationId xmlns:p14="http://schemas.microsoft.com/office/powerpoint/2010/main" val="217144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Simulation with added noise 1/2</a:t>
            </a:r>
            <a:endParaRPr lang="en-GB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274" y="609600"/>
            <a:ext cx="1873829" cy="913575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133" y="1523175"/>
            <a:ext cx="9089071" cy="491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673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with added noise </a:t>
            </a:r>
            <a:r>
              <a:rPr lang="en-GB" dirty="0" smtClean="0"/>
              <a:t>2/2</a:t>
            </a:r>
            <a:endParaRPr lang="en-GB" dirty="0"/>
          </a:p>
        </p:txBody>
      </p:sp>
      <p:pic>
        <p:nvPicPr>
          <p:cNvPr id="5" name="noise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7335" y="1930400"/>
            <a:ext cx="5137150" cy="3881437"/>
          </a:xfrm>
        </p:spPr>
      </p:pic>
      <p:pic>
        <p:nvPicPr>
          <p:cNvPr id="6" name="noise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10275" y="1930400"/>
            <a:ext cx="5105400" cy="385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33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General System Architecture</a:t>
            </a:r>
            <a:endParaRPr lang="en-GB" dirty="0"/>
          </a:p>
        </p:txBody>
      </p:sp>
      <p:graphicFrame>
        <p:nvGraphicFramePr>
          <p:cNvPr id="9" name="Segnaposto contenuto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8299151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1121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Vision-Based Navigation</a:t>
            </a:r>
            <a:endParaRPr lang="en-GB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Pose estimation using a camera and ARTag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029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Hovering Problem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 smtClean="0"/>
                  <a:t>First step: </a:t>
                </a:r>
                <a:r>
                  <a:rPr lang="en-GB" dirty="0"/>
                  <a:t>the quadrotor has to be able to </a:t>
                </a:r>
                <a:r>
                  <a:rPr lang="en-GB" dirty="0" smtClean="0"/>
                  <a:t>perform hovering </a:t>
                </a:r>
                <a:r>
                  <a:rPr lang="en-GB" dirty="0"/>
                  <a:t>on a single </a:t>
                </a:r>
                <a:r>
                  <a:rPr lang="en-GB" dirty="0" smtClean="0"/>
                  <a:t>tag using the pose estimated from the camera.</a:t>
                </a:r>
              </a:p>
              <a:p>
                <a:r>
                  <a:rPr lang="en-GB" dirty="0" smtClean="0"/>
                  <a:t>Input:</a:t>
                </a:r>
              </a:p>
              <a:p>
                <a:pPr lvl="1"/>
                <a:r>
                  <a:rPr lang="en-GB" dirty="0" smtClean="0"/>
                  <a:t>The estimated position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en-GB" b="0" i="1" smtClean="0">
                        <a:latin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GB" b="0" i="1" smtClean="0">
                        <a:latin typeface="Cambria Math" panose="02040503050406030204" pitchFamily="18" charset="0"/>
                      </a:rPr>
                      <m:t>,</m:t>
                    </m:r>
                    <m:acc>
                      <m:accPr>
                        <m:chr m:val="̂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acc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b="0" dirty="0" smtClean="0"/>
                  <a:t>expressed in the </a:t>
                </a:r>
                <a:r>
                  <a:rPr lang="en-GB" b="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active tag </a:t>
                </a:r>
                <a:r>
                  <a:rPr lang="en-GB" b="0" dirty="0" smtClean="0">
                    <a:solidFill>
                      <a:schemeClr val="tx1"/>
                    </a:solidFill>
                  </a:rPr>
                  <a:t>reference frame.</a:t>
                </a:r>
              </a:p>
              <a:p>
                <a:pPr lvl="1"/>
                <a:r>
                  <a:rPr lang="en-GB" dirty="0" smtClean="0">
                    <a:solidFill>
                      <a:schemeClr val="tx1"/>
                    </a:solidFill>
                  </a:rPr>
                  <a:t>The vector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GB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e>
                    </m:acc>
                    <m:acc>
                      <m:accPr>
                        <m:chr m:val="̂"/>
                        <m:ctrlPr>
                          <a:rPr lang="en-GB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b>
                        </m:sSub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</m:e>
                    </m:acc>
                    <m:acc>
                      <m:accPr>
                        <m:chr m:val="̂"/>
                        <m:ctrlPr>
                          <a:rPr lang="en-GB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GB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GB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b>
                        </m:sSub>
                      </m:e>
                    </m:acc>
                  </m:oMath>
                </a14:m>
                <a:r>
                  <a:rPr lang="en-GB" b="0" dirty="0" smtClean="0"/>
                  <a:t> of the estimated velocities of the quadrotor. </a:t>
                </a:r>
                <a:r>
                  <a:rPr lang="en-GB" dirty="0" smtClean="0"/>
                  <a:t>These	values </a:t>
                </a:r>
                <a:r>
                  <a:rPr lang="en-GB" dirty="0"/>
                  <a:t>are computed by a combination of IMU sensor data and an </a:t>
                </a:r>
                <a:r>
                  <a:rPr lang="en-GB" dirty="0" smtClean="0"/>
                  <a:t>optical flow </a:t>
                </a:r>
                <a:r>
                  <a:rPr lang="en-GB" dirty="0"/>
                  <a:t>on the camera input</a:t>
                </a:r>
                <a:r>
                  <a:rPr lang="en-GB" dirty="0" smtClean="0"/>
                  <a:t>.</a:t>
                </a:r>
              </a:p>
              <a:p>
                <a:r>
                  <a:rPr lang="en-GB" dirty="0" smtClean="0"/>
                  <a:t>In the “hovering problem” the </a:t>
                </a:r>
                <a:r>
                  <a:rPr lang="en-GB" b="1" dirty="0" smtClean="0"/>
                  <a:t>active tag </a:t>
                </a:r>
                <a:r>
                  <a:rPr lang="en-GB" dirty="0" smtClean="0"/>
                  <a:t>correspond with the only available tag.</a:t>
                </a:r>
              </a:p>
              <a:p>
                <a:r>
                  <a:rPr lang="en-GB" b="1" dirty="0" smtClean="0"/>
                  <a:t>The input desired position must be expressed in the tag reference frame.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42" t="-9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9008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Smoothing in the Pose </a:t>
            </a:r>
            <a:r>
              <a:rPr lang="en-GB" dirty="0"/>
              <a:t>E</a:t>
            </a:r>
            <a:r>
              <a:rPr lang="en-GB" dirty="0" smtClean="0"/>
              <a:t>stimation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 smtClean="0"/>
                  <a:t>The </a:t>
                </a:r>
                <a:r>
                  <a:rPr lang="en-GB" dirty="0"/>
                  <a:t>input of ARTag cannot be used directly as reference for the </a:t>
                </a:r>
                <a:r>
                  <a:rPr lang="en-GB" b="1" dirty="0" smtClean="0"/>
                  <a:t>PD controller</a:t>
                </a:r>
                <a:r>
                  <a:rPr lang="en-GB" dirty="0" smtClean="0"/>
                  <a:t> </a:t>
                </a:r>
                <a:r>
                  <a:rPr lang="en-GB" dirty="0"/>
                  <a:t>of the quadrotor</a:t>
                </a:r>
                <a:r>
                  <a:rPr lang="en-GB" dirty="0" smtClean="0"/>
                  <a:t>.</a:t>
                </a:r>
              </a:p>
              <a:p>
                <a:r>
                  <a:rPr lang="en-GB" dirty="0"/>
                  <a:t>The ARTag estimation are very noisy an subject </a:t>
                </a:r>
                <a:r>
                  <a:rPr lang="en-GB" dirty="0" smtClean="0"/>
                  <a:t>to sensible </a:t>
                </a:r>
                <a:r>
                  <a:rPr lang="en-GB" dirty="0"/>
                  <a:t>variations at each frame</a:t>
                </a:r>
                <a:r>
                  <a:rPr lang="en-GB" dirty="0" smtClean="0"/>
                  <a:t>.</a:t>
                </a:r>
              </a:p>
              <a:p>
                <a:r>
                  <a:rPr lang="en-GB" b="1" dirty="0" smtClean="0"/>
                  <a:t>Solution</a:t>
                </a:r>
                <a:r>
                  <a:rPr lang="en-GB" dirty="0" smtClean="0"/>
                  <a:t>:</a:t>
                </a:r>
                <a:r>
                  <a:rPr lang="en-GB" b="1" dirty="0" smtClean="0"/>
                  <a:t> </a:t>
                </a:r>
                <a:r>
                  <a:rPr lang="en-GB" dirty="0" smtClean="0"/>
                  <a:t>perform a low-pass filtering on the ARTag current input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GB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GB" b="1" dirty="0" smtClean="0"/>
                  <a:t>.</a:t>
                </a:r>
              </a:p>
              <a:p>
                <a:pPr marL="0" indent="0">
                  <a:buNone/>
                </a:pPr>
                <a:endParaRPr lang="en-GB" b="1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</m:acc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</m:acc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en-GB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0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GB" b="1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GB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𝒑</m:t>
                              </m:r>
                            </m:sup>
                          </m:sSup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1" i="1" smtClean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en-GB" b="1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</m:acc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d>
                        <m:dPr>
                          <m:ctrlPr>
                            <a:rPr lang="en-GB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GB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b="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GB" b="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GB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GB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𝒑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GB" b="1" dirty="0" smtClean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GB" dirty="0" smtClean="0"/>
                  <a:t>Where 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GB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𝒑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acc>
                                <m:accPr>
                                  <m:chr m:val="̂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𝒑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GB" dirty="0"/>
                            <m:t> 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 smtClean="0"/>
              </a:p>
              <a:p>
                <a:pPr marL="0" indent="0">
                  <a:buNone/>
                </a:pPr>
                <a:r>
                  <a:rPr lang="en-GB" dirty="0" smtClean="0"/>
                  <a:t>And </a:t>
                </a:r>
                <a:r>
                  <a:rPr lang="en-GB" i="1" dirty="0" smtClean="0"/>
                  <a:t>k</a:t>
                </a:r>
                <a:r>
                  <a:rPr lang="en-GB" dirty="0" smtClean="0"/>
                  <a:t> </a:t>
                </a:r>
                <a:r>
                  <a:rPr lang="en-GB" dirty="0"/>
                  <a:t>is just a real negative constant called </a:t>
                </a:r>
                <a:r>
                  <a:rPr lang="en-GB" dirty="0">
                    <a:solidFill>
                      <a:schemeClr val="accent1">
                        <a:lumMod val="75000"/>
                      </a:schemeClr>
                    </a:solidFill>
                  </a:rPr>
                  <a:t>smooth factor</a:t>
                </a:r>
                <a:r>
                  <a:rPr lang="en-GB" dirty="0"/>
                  <a:t>.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567" t="-9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418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Navigation Problem – 1/2</a:t>
            </a:r>
            <a:endParaRPr lang="en-GB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Now we add </a:t>
            </a:r>
            <a:r>
              <a:rPr lang="en-GB" dirty="0"/>
              <a:t>more tags to make possible for </a:t>
            </a:r>
            <a:r>
              <a:rPr lang="en-GB" dirty="0" smtClean="0"/>
              <a:t>the quadrotor </a:t>
            </a:r>
            <a:r>
              <a:rPr lang="en-GB" dirty="0"/>
              <a:t>to follow a path.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150" y="2709902"/>
            <a:ext cx="6409038" cy="33314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2166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Navigation Problem - 2/2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 smtClean="0"/>
                  <a:t>The quadrotor maintains a list of the existents tags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=(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 smtClean="0"/>
                  <a:t>.</a:t>
                </a:r>
              </a:p>
              <a:p>
                <a:r>
                  <a:rPr lang="en-GB" dirty="0" smtClean="0"/>
                  <a:t>At any time the controller has </a:t>
                </a:r>
                <a:r>
                  <a:rPr lang="en-GB" b="1" dirty="0" smtClean="0"/>
                  <a:t>one</a:t>
                </a:r>
                <a:r>
                  <a:rPr lang="en-GB" dirty="0" smtClean="0"/>
                  <a:t> </a:t>
                </a:r>
                <a:r>
                  <a:rPr lang="en-GB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active tag</a:t>
                </a:r>
                <a:r>
                  <a:rPr lang="en-GB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𝑐𝑜𝑛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{"/>
                        <m:endChr m:val="}"/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1,…,</m:t>
                        </m:r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GB" dirty="0" smtClean="0"/>
              </a:p>
              <a:p>
                <a:r>
                  <a:rPr lang="en-GB" dirty="0" smtClean="0"/>
                  <a:t>The active tag can be switched through voice command.</a:t>
                </a:r>
              </a:p>
              <a:p>
                <a:r>
                  <a:rPr lang="en-GB" dirty="0" smtClean="0"/>
                  <a:t>When the controller receives a switch command (for example </a:t>
                </a:r>
                <a:r>
                  <a:rPr lang="en-GB" i="1" dirty="0" smtClean="0"/>
                  <a:t>“go forward”</a:t>
                </a:r>
                <a:r>
                  <a:rPr lang="en-GB" dirty="0" smtClean="0"/>
                  <a:t>) it starts a </a:t>
                </a:r>
                <a:r>
                  <a:rPr lang="en-GB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switch sequence</a:t>
                </a:r>
                <a:r>
                  <a:rPr lang="en-GB" dirty="0" smtClean="0">
                    <a:solidFill>
                      <a:schemeClr val="tx1"/>
                    </a:solidFill>
                  </a:rPr>
                  <a:t>.</a:t>
                </a:r>
              </a:p>
              <a:p>
                <a:endParaRPr lang="en-GB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en-GB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GB" sz="2000" dirty="0" smtClean="0">
                    <a:solidFill>
                      <a:schemeClr val="tx1"/>
                    </a:solidFill>
                  </a:rPr>
                  <a:t>In this work there are only two basic switch commands: </a:t>
                </a:r>
                <a:r>
                  <a:rPr lang="en-GB" sz="20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forward</a:t>
                </a:r>
                <a:r>
                  <a:rPr lang="en-GB" sz="2000" dirty="0" smtClean="0">
                    <a:solidFill>
                      <a:schemeClr val="tx1"/>
                    </a:solidFill>
                  </a:rPr>
                  <a:t> and </a:t>
                </a:r>
                <a:r>
                  <a:rPr lang="en-GB" sz="20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backward</a:t>
                </a:r>
                <a:r>
                  <a:rPr lang="en-GB" sz="2000" dirty="0" smtClean="0">
                    <a:solidFill>
                      <a:schemeClr val="tx1"/>
                    </a:solidFill>
                  </a:rPr>
                  <a:t>.</a:t>
                </a:r>
                <a:endParaRPr lang="en-GB" sz="2000" dirty="0"/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09" t="-9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717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Switching Sequence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 smtClean="0"/>
                  <a:t>Suppose that the switch command is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𝑠𝑤𝑖𝑡𝑐h𝑇𝑜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 smtClean="0"/>
                  <a:t>.</a:t>
                </a:r>
              </a:p>
              <a:p>
                <a:r>
                  <a:rPr lang="en-GB" dirty="0" smtClean="0"/>
                  <a:t>The switching sequence is composed by </a:t>
                </a:r>
                <a:r>
                  <a:rPr lang="en-GB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three steps</a:t>
                </a:r>
                <a:r>
                  <a:rPr lang="en-GB" dirty="0" smtClean="0"/>
                  <a:t>: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42" t="-9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Diagramma 3"/>
          <p:cNvGraphicFramePr/>
          <p:nvPr>
            <p:extLst>
              <p:ext uri="{D42A27DB-BD31-4B8C-83A1-F6EECF244321}">
                <p14:modId xmlns:p14="http://schemas.microsoft.com/office/powerpoint/2010/main" val="1137299150"/>
              </p:ext>
            </p:extLst>
          </p:nvPr>
        </p:nvGraphicFramePr>
        <p:xfrm>
          <a:off x="677334" y="2580327"/>
          <a:ext cx="8153627" cy="3461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60354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faccettatura">
  <a:themeElements>
    <a:clrScheme name="Sfaccettatur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Sfaccettatur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faccettatur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479</TotalTime>
  <Words>575</Words>
  <Application>Microsoft Office PowerPoint</Application>
  <PresentationFormat>Widescreen</PresentationFormat>
  <Paragraphs>142</Paragraphs>
  <Slides>22</Slides>
  <Notes>0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7" baseType="lpstr">
      <vt:lpstr>Arial</vt:lpstr>
      <vt:lpstr>Cambria Math</vt:lpstr>
      <vt:lpstr>Trebuchet MS</vt:lpstr>
      <vt:lpstr>Wingdings 3</vt:lpstr>
      <vt:lpstr>Sfaccettatura</vt:lpstr>
      <vt:lpstr>Vision-Based Navigation</vt:lpstr>
      <vt:lpstr>Introduction</vt:lpstr>
      <vt:lpstr>General System Architecture</vt:lpstr>
      <vt:lpstr>Vision-Based Navigation</vt:lpstr>
      <vt:lpstr>The Hovering Problem</vt:lpstr>
      <vt:lpstr>Smoothing in the Pose Estimation</vt:lpstr>
      <vt:lpstr>The Navigation Problem – 1/2</vt:lpstr>
      <vt:lpstr>The Navigation Problem - 2/2</vt:lpstr>
      <vt:lpstr>The Switching Sequence</vt:lpstr>
      <vt:lpstr>The Switching Sequence Step 1</vt:lpstr>
      <vt:lpstr>The Switching Sequence Step 2</vt:lpstr>
      <vt:lpstr>The Switching Sequence Step 3</vt:lpstr>
      <vt:lpstr>Voice Control</vt:lpstr>
      <vt:lpstr>Robust Speech Recognition Problem</vt:lpstr>
      <vt:lpstr>Automated Speech Recognition</vt:lpstr>
      <vt:lpstr>Command and Noise</vt:lpstr>
      <vt:lpstr>Bayesian Classification</vt:lpstr>
      <vt:lpstr>On-Line Learning</vt:lpstr>
      <vt:lpstr>Simulation 1/2</vt:lpstr>
      <vt:lpstr>Simulation 2/2</vt:lpstr>
      <vt:lpstr>Simulation with added noise 1/2</vt:lpstr>
      <vt:lpstr>Simulation with added noise 2/2</vt:lpstr>
    </vt:vector>
  </TitlesOfParts>
  <Company>La Sapienza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Vision-Based Navigation for a Voice Controlled Quadrotor</dc:title>
  <dc:creator>Davide Aversa</dc:creator>
  <cp:keywords>university, quadrotor, robotics, vision, machine learning</cp:keywords>
  <cp:lastModifiedBy>Davide Aversa</cp:lastModifiedBy>
  <cp:revision>42</cp:revision>
  <dcterms:created xsi:type="dcterms:W3CDTF">2013-04-17T09:09:33Z</dcterms:created>
  <dcterms:modified xsi:type="dcterms:W3CDTF">2013-04-18T11:04:42Z</dcterms:modified>
  <cp:category>University, Robotics</cp:category>
  <cp:contentStatus>Draft</cp:contentStatus>
</cp:coreProperties>
</file>

<file path=docProps/thumbnail.jpeg>
</file>